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69" r:id="rId5"/>
    <p:sldId id="276" r:id="rId6"/>
    <p:sldId id="274" r:id="rId7"/>
    <p:sldId id="277" r:id="rId8"/>
    <p:sldId id="273" r:id="rId9"/>
    <p:sldId id="2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Ting.Li@communications.gov.au" initials="T" lastIdx="3" clrIdx="6">
    <p:extLst>
      <p:ext uri="{19B8F6BF-5375-455C-9EA6-DF929625EA0E}">
        <p15:presenceInfo xmlns:p15="http://schemas.microsoft.com/office/powerpoint/2012/main" userId="Ting.Li@communications.gov.au" providerId="None"/>
      </p:ext>
    </p:extLst>
  </p:cmAuthor>
  <p:cmAuthor id="1" name="Elliott, Luke" initials="EL" lastIdx="1" clrIdx="0">
    <p:extLst>
      <p:ext uri="{19B8F6BF-5375-455C-9EA6-DF929625EA0E}">
        <p15:presenceInfo xmlns:p15="http://schemas.microsoft.com/office/powerpoint/2012/main" userId="S-1-5-21-3914134423-1857600181-1311368073-32092" providerId="AD"/>
      </p:ext>
    </p:extLst>
  </p:cmAuthor>
  <p:cmAuthor id="2" name="Elliott, Luke" initials="EL [2]" lastIdx="8" clrIdx="1">
    <p:extLst>
      <p:ext uri="{19B8F6BF-5375-455C-9EA6-DF929625EA0E}">
        <p15:presenceInfo xmlns:p15="http://schemas.microsoft.com/office/powerpoint/2012/main" userId="S-1-5-21-1089300992-792545653-2354756378-106592" providerId="AD"/>
      </p:ext>
    </p:extLst>
  </p:cmAuthor>
  <p:cmAuthor id="3" name="INTERNAL\tli" initials="I" lastIdx="7" clrIdx="2">
    <p:extLst>
      <p:ext uri="{19B8F6BF-5375-455C-9EA6-DF929625EA0E}">
        <p15:presenceInfo xmlns:p15="http://schemas.microsoft.com/office/powerpoint/2012/main" userId="INTERNAL\tli" providerId="None"/>
      </p:ext>
    </p:extLst>
  </p:cmAuthor>
  <p:cmAuthor id="4" name="CNess" initials="CNess" lastIdx="2" clrIdx="3">
    <p:extLst>
      <p:ext uri="{19B8F6BF-5375-455C-9EA6-DF929625EA0E}">
        <p15:presenceInfo xmlns:p15="http://schemas.microsoft.com/office/powerpoint/2012/main" userId="CNess" providerId="None"/>
      </p:ext>
    </p:extLst>
  </p:cmAuthor>
  <p:cmAuthor id="5" name="Eugenio, Eilleen" initials="EE" lastIdx="1" clrIdx="4">
    <p:extLst>
      <p:ext uri="{19B8F6BF-5375-455C-9EA6-DF929625EA0E}">
        <p15:presenceInfo xmlns:p15="http://schemas.microsoft.com/office/powerpoint/2012/main" userId="S-1-5-21-1089300992-792545653-2354756378-109869" providerId="AD"/>
      </p:ext>
    </p:extLst>
  </p:cmAuthor>
  <p:cmAuthor id="6" name="O'Cianain, Georgia" initials="OG" lastIdx="3" clrIdx="5">
    <p:extLst>
      <p:ext uri="{19B8F6BF-5375-455C-9EA6-DF929625EA0E}">
        <p15:presenceInfo xmlns:p15="http://schemas.microsoft.com/office/powerpoint/2012/main" userId="S-1-5-21-1089300992-792545653-2354756378-420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B3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77" autoAdjust="0"/>
    <p:restoredTop sz="94667" autoAdjust="0"/>
  </p:normalViewPr>
  <p:slideViewPr>
    <p:cSldViewPr snapToGrid="0">
      <p:cViewPr varScale="1">
        <p:scale>
          <a:sx n="63" d="100"/>
          <a:sy n="63" d="100"/>
        </p:scale>
        <p:origin x="144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AA6268-1528-4239-91A1-B8AF750F56FB}" type="datetimeFigureOut">
              <a:rPr lang="en-AU" smtClean="0"/>
              <a:t>10/12/2024</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1BE98-C03D-46A2-99BD-0B6DCE00DF73}" type="slidenum">
              <a:rPr lang="en-AU" smtClean="0"/>
              <a:t>‹#›</a:t>
            </a:fld>
            <a:endParaRPr lang="en-AU"/>
          </a:p>
        </p:txBody>
      </p:sp>
    </p:spTree>
    <p:extLst>
      <p:ext uri="{BB962C8B-B14F-4D97-AF65-F5344CB8AC3E}">
        <p14:creationId xmlns:p14="http://schemas.microsoft.com/office/powerpoint/2010/main" val="361304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F91BE98-C03D-46A2-99BD-0B6DCE00DF73}" type="slidenum">
              <a:rPr lang="en-AU" smtClean="0"/>
              <a:t>4</a:t>
            </a:fld>
            <a:endParaRPr lang="en-AU"/>
          </a:p>
        </p:txBody>
      </p:sp>
    </p:spTree>
    <p:extLst>
      <p:ext uri="{BB962C8B-B14F-4D97-AF65-F5344CB8AC3E}">
        <p14:creationId xmlns:p14="http://schemas.microsoft.com/office/powerpoint/2010/main" val="42156308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background" title="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1" name="Picture 10" descr="background" title="background"/>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883158"/>
            <a:ext cx="9144000" cy="2974847"/>
          </a:xfrm>
          <a:prstGeom prst="rect">
            <a:avLst/>
          </a:prstGeom>
        </p:spPr>
      </p:pic>
      <p:sp>
        <p:nvSpPr>
          <p:cNvPr id="2" name="Title 1"/>
          <p:cNvSpPr>
            <a:spLocks noGrp="1"/>
          </p:cNvSpPr>
          <p:nvPr>
            <p:ph type="ctrTitle"/>
          </p:nvPr>
        </p:nvSpPr>
        <p:spPr>
          <a:xfrm>
            <a:off x="1196578" y="1592268"/>
            <a:ext cx="3969545" cy="1635967"/>
          </a:xfrm>
        </p:spPr>
        <p:txBody>
          <a:bodyPr anchor="b" anchorCtr="0">
            <a:normAutofit/>
          </a:bodyPr>
          <a:lstStyle>
            <a:lvl1pPr algn="l">
              <a:defRPr sz="3000">
                <a:solidFill>
                  <a:schemeClr val="bg1"/>
                </a:solidFill>
              </a:defRPr>
            </a:lvl1pPr>
          </a:lstStyle>
          <a:p>
            <a:r>
              <a:rPr lang="en-US"/>
              <a:t>Click to edit Master title style</a:t>
            </a:r>
            <a:endParaRPr lang="en-AU" dirty="0"/>
          </a:p>
        </p:txBody>
      </p:sp>
      <p:sp>
        <p:nvSpPr>
          <p:cNvPr id="3" name="Subtitle 2"/>
          <p:cNvSpPr>
            <a:spLocks noGrp="1"/>
          </p:cNvSpPr>
          <p:nvPr>
            <p:ph type="subTitle" idx="1"/>
          </p:nvPr>
        </p:nvSpPr>
        <p:spPr>
          <a:xfrm>
            <a:off x="1196578" y="3429004"/>
            <a:ext cx="3969545" cy="880607"/>
          </a:xfrm>
        </p:spPr>
        <p:txBody>
          <a:bodyPr anchor="t" anchorCtr="0">
            <a:normAutofit/>
          </a:bodyPr>
          <a:lstStyle>
            <a:lvl1pPr marL="0" indent="0" algn="l">
              <a:buNone/>
              <a:defRPr sz="2200"/>
            </a:lvl1pPr>
            <a:lvl2pPr marL="457198" indent="0" algn="ctr">
              <a:buNone/>
              <a:defRPr sz="2000"/>
            </a:lvl2pPr>
            <a:lvl3pPr marL="914395" indent="0" algn="ctr">
              <a:buNone/>
              <a:defRPr sz="1800"/>
            </a:lvl3pPr>
            <a:lvl4pPr marL="1371593" indent="0" algn="ctr">
              <a:buNone/>
              <a:defRPr sz="1600"/>
            </a:lvl4pPr>
            <a:lvl5pPr marL="1828791" indent="0" algn="ctr">
              <a:buNone/>
              <a:defRPr sz="1600"/>
            </a:lvl5pPr>
            <a:lvl6pPr marL="2285989" indent="0" algn="ctr">
              <a:buNone/>
              <a:defRPr sz="1600"/>
            </a:lvl6pPr>
            <a:lvl7pPr marL="2743186" indent="0" algn="ctr">
              <a:buNone/>
              <a:defRPr sz="1600"/>
            </a:lvl7pPr>
            <a:lvl8pPr marL="3200384" indent="0" algn="ctr">
              <a:buNone/>
              <a:defRPr sz="1600"/>
            </a:lvl8pPr>
            <a:lvl9pPr marL="3657582" indent="0" algn="ctr">
              <a:buNone/>
              <a:defRPr sz="1600"/>
            </a:lvl9pPr>
          </a:lstStyle>
          <a:p>
            <a:r>
              <a:rPr lang="en-US"/>
              <a:t>Click to edit Master subtitle style</a:t>
            </a:r>
            <a:endParaRPr lang="en-AU" dirty="0"/>
          </a:p>
        </p:txBody>
      </p:sp>
      <p:sp>
        <p:nvSpPr>
          <p:cNvPr id="9" name="Text Placeholder 8"/>
          <p:cNvSpPr>
            <a:spLocks noGrp="1"/>
          </p:cNvSpPr>
          <p:nvPr>
            <p:ph type="body" sz="quarter" idx="11" hasCustomPrompt="1"/>
          </p:nvPr>
        </p:nvSpPr>
        <p:spPr>
          <a:xfrm>
            <a:off x="1196580" y="4581525"/>
            <a:ext cx="3969545" cy="287338"/>
          </a:xfrm>
        </p:spPr>
        <p:txBody>
          <a:bodyPr>
            <a:normAutofit/>
          </a:bodyPr>
          <a:lstStyle>
            <a:lvl1pPr>
              <a:defRPr sz="1400" b="1">
                <a:solidFill>
                  <a:schemeClr val="bg1"/>
                </a:solidFill>
              </a:defRPr>
            </a:lvl1pPr>
          </a:lstStyle>
          <a:p>
            <a:pPr lvl="0"/>
            <a:r>
              <a:rPr lang="en-US" dirty="0"/>
              <a:t>Presented by Name Surname</a:t>
            </a:r>
            <a:endParaRPr lang="en-AU" dirty="0"/>
          </a:p>
        </p:txBody>
      </p:sp>
      <p:sp>
        <p:nvSpPr>
          <p:cNvPr id="4" name="Date Placeholder 3"/>
          <p:cNvSpPr>
            <a:spLocks noGrp="1"/>
          </p:cNvSpPr>
          <p:nvPr>
            <p:ph type="dt" sz="half" idx="10"/>
          </p:nvPr>
        </p:nvSpPr>
        <p:spPr>
          <a:xfrm>
            <a:off x="1196579" y="4868863"/>
            <a:ext cx="3969543" cy="236524"/>
          </a:xfrm>
        </p:spPr>
        <p:txBody>
          <a:bodyPr/>
          <a:lstStyle>
            <a:lvl1pPr algn="l">
              <a:defRPr sz="1400">
                <a:solidFill>
                  <a:schemeClr val="bg1"/>
                </a:solidFill>
              </a:defRPr>
            </a:lvl1pPr>
          </a:lstStyle>
          <a:p>
            <a:r>
              <a:rPr lang="en-US"/>
              <a:t>October 2022</a:t>
            </a:r>
            <a:endParaRPr lang="en-AU"/>
          </a:p>
        </p:txBody>
      </p:sp>
    </p:spTree>
    <p:extLst>
      <p:ext uri="{BB962C8B-B14F-4D97-AF65-F5344CB8AC3E}">
        <p14:creationId xmlns:p14="http://schemas.microsoft.com/office/powerpoint/2010/main" val="1686131881"/>
      </p:ext>
    </p:extLst>
  </p:cSld>
  <p:clrMapOvr>
    <a:masterClrMapping/>
  </p:clrMapOvr>
  <p:extLst mod="1">
    <p:ext uri="{DCECCB84-F9BA-43D5-87BE-67443E8EF086}">
      <p15:sldGuideLst xmlns:p15="http://schemas.microsoft.com/office/powerpoint/2012/main">
        <p15:guide id="3" pos="5722" userDrawn="1">
          <p15:clr>
            <a:srgbClr val="FBAE40"/>
          </p15:clr>
        </p15:guide>
        <p15:guide id="4" orient="horz" pos="3024" userDrawn="1">
          <p15:clr>
            <a:srgbClr val="FBAE40"/>
          </p15:clr>
        </p15:guide>
        <p15:guide id="5" orient="horz" pos="2771" userDrawn="1">
          <p15:clr>
            <a:srgbClr val="FBAE40"/>
          </p15:clr>
        </p15:guide>
        <p15:guide id="6" pos="3417" userDrawn="1">
          <p15:clr>
            <a:srgbClr val="FBAE40"/>
          </p15:clr>
        </p15:guide>
        <p15:guide id="7" pos="792" userDrawn="1">
          <p15:clr>
            <a:srgbClr val="FBAE40"/>
          </p15:clr>
        </p15:guide>
        <p15:guide id="8" orient="horz" pos="4040" userDrawn="1">
          <p15:clr>
            <a:srgbClr val="FBAE40"/>
          </p15:clr>
        </p15:guide>
        <p15:guide id="9" orient="horz" pos="429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background" title="background"/>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descr="background" title="background"/>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23079" y="0"/>
            <a:ext cx="2820923" cy="6858000"/>
          </a:xfrm>
          <a:prstGeom prst="rect">
            <a:avLst/>
          </a:prstGeom>
        </p:spPr>
      </p:pic>
      <p:sp>
        <p:nvSpPr>
          <p:cNvPr id="2" name="Title 1"/>
          <p:cNvSpPr>
            <a:spLocks noGrp="1"/>
          </p:cNvSpPr>
          <p:nvPr>
            <p:ph type="title"/>
          </p:nvPr>
        </p:nvSpPr>
        <p:spPr>
          <a:xfrm>
            <a:off x="494110" y="1592268"/>
            <a:ext cx="4293395" cy="1643917"/>
          </a:xfrm>
        </p:spPr>
        <p:txBody>
          <a:bodyPr anchor="b">
            <a:normAutofit/>
          </a:bodyPr>
          <a:lstStyle>
            <a:lvl1pPr>
              <a:defRPr sz="3000">
                <a:solidFill>
                  <a:schemeClr val="bg1"/>
                </a:solidFill>
              </a:defRPr>
            </a:lvl1pPr>
          </a:lstStyle>
          <a:p>
            <a:r>
              <a:rPr lang="en-US"/>
              <a:t>Click to edit Master title style</a:t>
            </a:r>
            <a:endParaRPr lang="en-AU" dirty="0"/>
          </a:p>
        </p:txBody>
      </p:sp>
      <p:sp>
        <p:nvSpPr>
          <p:cNvPr id="3" name="Text Placeholder 2"/>
          <p:cNvSpPr>
            <a:spLocks noGrp="1"/>
          </p:cNvSpPr>
          <p:nvPr>
            <p:ph type="body" idx="1"/>
          </p:nvPr>
        </p:nvSpPr>
        <p:spPr>
          <a:xfrm>
            <a:off x="494110" y="3429005"/>
            <a:ext cx="4293395" cy="1818861"/>
          </a:xfrm>
        </p:spPr>
        <p:txBody>
          <a:bodyPr>
            <a:normAutofit/>
          </a:bodyPr>
          <a:lstStyle>
            <a:lvl1pPr marL="0" indent="0">
              <a:buNone/>
              <a:defRPr sz="2200">
                <a:solidFill>
                  <a:schemeClr val="accent2"/>
                </a:solidFill>
              </a:defRPr>
            </a:lvl1pPr>
            <a:lvl2pPr marL="457198" indent="0">
              <a:buNone/>
              <a:defRPr sz="2000">
                <a:solidFill>
                  <a:schemeClr val="tx1">
                    <a:tint val="75000"/>
                  </a:schemeClr>
                </a:solidFill>
              </a:defRPr>
            </a:lvl2pPr>
            <a:lvl3pPr marL="914395" indent="0">
              <a:buNone/>
              <a:defRPr sz="1800">
                <a:solidFill>
                  <a:schemeClr val="tx1">
                    <a:tint val="75000"/>
                  </a:schemeClr>
                </a:solidFill>
              </a:defRPr>
            </a:lvl3pPr>
            <a:lvl4pPr marL="1371593" indent="0">
              <a:buNone/>
              <a:defRPr sz="1600">
                <a:solidFill>
                  <a:schemeClr val="tx1">
                    <a:tint val="75000"/>
                  </a:schemeClr>
                </a:solidFill>
              </a:defRPr>
            </a:lvl4pPr>
            <a:lvl5pPr marL="1828791" indent="0">
              <a:buNone/>
              <a:defRPr sz="1600">
                <a:solidFill>
                  <a:schemeClr val="tx1">
                    <a:tint val="75000"/>
                  </a:schemeClr>
                </a:solidFill>
              </a:defRPr>
            </a:lvl5pPr>
            <a:lvl6pPr marL="2285989" indent="0">
              <a:buNone/>
              <a:defRPr sz="1600">
                <a:solidFill>
                  <a:schemeClr val="tx1">
                    <a:tint val="75000"/>
                  </a:schemeClr>
                </a:solidFill>
              </a:defRPr>
            </a:lvl6pPr>
            <a:lvl7pPr marL="2743186" indent="0">
              <a:buNone/>
              <a:defRPr sz="1600">
                <a:solidFill>
                  <a:schemeClr val="tx1">
                    <a:tint val="75000"/>
                  </a:schemeClr>
                </a:solidFill>
              </a:defRPr>
            </a:lvl7pPr>
            <a:lvl8pPr marL="3200384" indent="0">
              <a:buNone/>
              <a:defRPr sz="1600">
                <a:solidFill>
                  <a:schemeClr val="tx1">
                    <a:tint val="75000"/>
                  </a:schemeClr>
                </a:solidFill>
              </a:defRPr>
            </a:lvl8pPr>
            <a:lvl9pPr marL="3657582" indent="0">
              <a:buNone/>
              <a:defRPr sz="1600">
                <a:solidFill>
                  <a:schemeClr val="tx1">
                    <a:tint val="75000"/>
                  </a:schemeClr>
                </a:solidFill>
              </a:defRPr>
            </a:lvl9pPr>
          </a:lstStyle>
          <a:p>
            <a:pPr lvl="0"/>
            <a:r>
              <a:rPr lang="en-US"/>
              <a:t>Edit Master text styles</a:t>
            </a:r>
          </a:p>
        </p:txBody>
      </p:sp>
      <p:sp>
        <p:nvSpPr>
          <p:cNvPr id="5" name="Footer Placeholder 4" descr="background" title="background"/>
          <p:cNvSpPr>
            <a:spLocks noGrp="1"/>
          </p:cNvSpPr>
          <p:nvPr>
            <p:ph type="ftr" sz="quarter" idx="11"/>
          </p:nvPr>
        </p:nvSpPr>
        <p:spPr/>
        <p:txBody>
          <a:bodyPr/>
          <a:lstStyle>
            <a:lvl1pPr>
              <a:defRPr>
                <a:solidFill>
                  <a:schemeClr val="bg1"/>
                </a:solidFill>
              </a:defRPr>
            </a:lvl1pPr>
          </a:lstStyle>
          <a:p>
            <a:r>
              <a:rPr lang="en-AU" dirty="0"/>
              <a:t>Cultural and creative activity in Australia, 2010–11 to 2019–2020</a:t>
            </a:r>
          </a:p>
        </p:txBody>
      </p:sp>
      <p:sp>
        <p:nvSpPr>
          <p:cNvPr id="4" name="Date Placeholder 3" descr="background" title="background"/>
          <p:cNvSpPr>
            <a:spLocks noGrp="1"/>
          </p:cNvSpPr>
          <p:nvPr>
            <p:ph type="dt" sz="half" idx="10"/>
          </p:nvPr>
        </p:nvSpPr>
        <p:spPr/>
        <p:txBody>
          <a:bodyPr/>
          <a:lstStyle>
            <a:lvl1pPr>
              <a:defRPr>
                <a:solidFill>
                  <a:schemeClr val="bg1"/>
                </a:solidFill>
              </a:defRPr>
            </a:lvl1pPr>
          </a:lstStyle>
          <a:p>
            <a:r>
              <a:rPr lang="en-US"/>
              <a:t>October 2022</a:t>
            </a:r>
            <a:endParaRPr lang="en-AU" dirty="0"/>
          </a:p>
        </p:txBody>
      </p:sp>
      <p:sp>
        <p:nvSpPr>
          <p:cNvPr id="6" name="Slide Number Placeholder 5" descr="background" title="background"/>
          <p:cNvSpPr>
            <a:spLocks noGrp="1"/>
          </p:cNvSpPr>
          <p:nvPr>
            <p:ph type="sldNum" sz="quarter" idx="12"/>
          </p:nvPr>
        </p:nvSpPr>
        <p:spPr/>
        <p:txBody>
          <a:bodyPr/>
          <a:lstStyle>
            <a:lvl1pPr>
              <a:defRPr>
                <a:solidFill>
                  <a:schemeClr val="bg1"/>
                </a:solidFill>
              </a:defRPr>
            </a:lvl1pPr>
          </a:lstStyle>
          <a:p>
            <a:fld id="{C0C62918-07B2-4CAA-831C-DB090AA27E57}" type="slidenum">
              <a:rPr lang="en-AU" smtClean="0"/>
              <a:pPr/>
              <a:t>‹#›</a:t>
            </a:fld>
            <a:endParaRPr lang="en-AU" dirty="0"/>
          </a:p>
        </p:txBody>
      </p:sp>
    </p:spTree>
    <p:extLst>
      <p:ext uri="{BB962C8B-B14F-4D97-AF65-F5344CB8AC3E}">
        <p14:creationId xmlns:p14="http://schemas.microsoft.com/office/powerpoint/2010/main" val="1628912008"/>
      </p:ext>
    </p:extLst>
  </p:cSld>
  <p:clrMapOvr>
    <a:masterClrMapping/>
  </p:clrMapOvr>
  <p:extLst mod="1">
    <p:ext uri="{DCECCB84-F9BA-43D5-87BE-67443E8EF086}">
      <p15:sldGuideLst xmlns:p15="http://schemas.microsoft.com/office/powerpoint/2012/main">
        <p15:guide id="1" orient="horz" pos="3024" userDrawn="1">
          <p15:clr>
            <a:srgbClr val="FBAE40"/>
          </p15:clr>
        </p15:guide>
        <p15:guide id="2" orient="horz" pos="277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descr="background" title="background"/>
          <p:cNvSpPr>
            <a:spLocks noGrp="1"/>
          </p:cNvSpPr>
          <p:nvPr>
            <p:ph type="ftr" sz="quarter" idx="11"/>
          </p:nvPr>
        </p:nvSpPr>
        <p:spPr/>
        <p:txBody>
          <a:bodyPr/>
          <a:lstStyle/>
          <a:p>
            <a:r>
              <a:rPr lang="en-AU" dirty="0"/>
              <a:t>Cultural and creative activity in Australia, 2010–11 to 2019–2020</a:t>
            </a:r>
          </a:p>
        </p:txBody>
      </p:sp>
      <p:sp>
        <p:nvSpPr>
          <p:cNvPr id="4" name="Date Placeholder 3" descr="background" title="background"/>
          <p:cNvSpPr>
            <a:spLocks noGrp="1"/>
          </p:cNvSpPr>
          <p:nvPr>
            <p:ph type="dt" sz="half" idx="10"/>
          </p:nvPr>
        </p:nvSpPr>
        <p:spPr/>
        <p:txBody>
          <a:bodyPr/>
          <a:lstStyle/>
          <a:p>
            <a:r>
              <a:rPr lang="en-US"/>
              <a:t>October 2022</a:t>
            </a:r>
            <a:endParaRPr lang="en-AU" dirty="0"/>
          </a:p>
        </p:txBody>
      </p:sp>
      <p:sp>
        <p:nvSpPr>
          <p:cNvPr id="6" name="Slide Number Placeholder 5" descr="background" title="background"/>
          <p:cNvSpPr>
            <a:spLocks noGrp="1"/>
          </p:cNvSpPr>
          <p:nvPr>
            <p:ph type="sldNum" sz="quarter" idx="12"/>
          </p:nvPr>
        </p:nvSpPr>
        <p:spPr/>
        <p:txBody>
          <a:bodyPr/>
          <a:lstStyle/>
          <a:p>
            <a:fld id="{C0C62918-07B2-4CAA-831C-DB090AA27E57}" type="slidenum">
              <a:rPr lang="en-AU" smtClean="0"/>
              <a:t>‹#›</a:t>
            </a:fld>
            <a:endParaRPr lang="en-AU" dirty="0"/>
          </a:p>
        </p:txBody>
      </p:sp>
    </p:spTree>
    <p:extLst>
      <p:ext uri="{BB962C8B-B14F-4D97-AF65-F5344CB8AC3E}">
        <p14:creationId xmlns:p14="http://schemas.microsoft.com/office/powerpoint/2010/main" val="851474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a:xfrm>
            <a:off x="6267450" y="6367827"/>
            <a:ext cx="2057400" cy="236524"/>
          </a:xfrm>
        </p:spPr>
        <p:txBody>
          <a:bodyPr/>
          <a:lstStyle/>
          <a:p>
            <a:r>
              <a:rPr lang="en-US">
                <a:solidFill>
                  <a:prstClr val="black">
                    <a:tint val="75000"/>
                  </a:prstClr>
                </a:solidFill>
              </a:rPr>
              <a:t>October 2022</a:t>
            </a:r>
            <a:endParaRPr lang="en-AU">
              <a:solidFill>
                <a:prstClr val="black">
                  <a:tint val="75000"/>
                </a:prstClr>
              </a:solidFill>
            </a:endParaRPr>
          </a:p>
        </p:txBody>
      </p:sp>
      <p:sp>
        <p:nvSpPr>
          <p:cNvPr id="4" name="Footer Placeholder 3"/>
          <p:cNvSpPr>
            <a:spLocks noGrp="1"/>
          </p:cNvSpPr>
          <p:nvPr>
            <p:ph type="ftr" sz="quarter" idx="11"/>
          </p:nvPr>
        </p:nvSpPr>
        <p:spPr>
          <a:xfrm>
            <a:off x="494110" y="6438163"/>
            <a:ext cx="5773340" cy="236524"/>
          </a:xfrm>
        </p:spPr>
        <p:txBody>
          <a:bodyPr/>
          <a:lstStyle/>
          <a:p>
            <a:r>
              <a:rPr lang="en-AU" dirty="0">
                <a:solidFill>
                  <a:prstClr val="black">
                    <a:tint val="75000"/>
                  </a:prstClr>
                </a:solidFill>
              </a:rPr>
              <a:t>Cultural and creative activity in Australia, 2010–11 to 2019–2020</a:t>
            </a:r>
          </a:p>
        </p:txBody>
      </p:sp>
      <p:sp>
        <p:nvSpPr>
          <p:cNvPr id="5" name="Slide Number Placeholder 4"/>
          <p:cNvSpPr>
            <a:spLocks noGrp="1"/>
          </p:cNvSpPr>
          <p:nvPr>
            <p:ph type="sldNum" sz="quarter" idx="12"/>
          </p:nvPr>
        </p:nvSpPr>
        <p:spPr>
          <a:xfrm>
            <a:off x="8324852" y="6367827"/>
            <a:ext cx="325041" cy="236524"/>
          </a:xfrm>
        </p:spPr>
        <p:txBody>
          <a:bodyPr/>
          <a:lstStyle/>
          <a:p>
            <a:fld id="{FFDCBC35-7576-48A5-B203-E9EB505D5046}" type="slidenum">
              <a:rPr lang="en-AU" smtClean="0">
                <a:solidFill>
                  <a:prstClr val="black">
                    <a:tint val="75000"/>
                  </a:prstClr>
                </a:solidFill>
              </a:rPr>
              <a:pPr/>
              <a:t>‹#›</a:t>
            </a:fld>
            <a:endParaRPr lang="en-AU">
              <a:solidFill>
                <a:prstClr val="black">
                  <a:tint val="75000"/>
                </a:prstClr>
              </a:solidFill>
            </a:endParaRPr>
          </a:p>
        </p:txBody>
      </p:sp>
    </p:spTree>
    <p:extLst>
      <p:ext uri="{BB962C8B-B14F-4D97-AF65-F5344CB8AC3E}">
        <p14:creationId xmlns:p14="http://schemas.microsoft.com/office/powerpoint/2010/main" val="1649995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Navy Layout 2">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762216F6-C835-1B03-E115-2B7A973703AD}"/>
              </a:ext>
              <a:ext uri="{C183D7F6-B498-43B3-948B-1728B52AA6E4}">
                <adec:decorative xmlns:adec="http://schemas.microsoft.com/office/drawing/2017/decorative" val="1"/>
              </a:ext>
            </a:extLst>
          </p:cNvPr>
          <p:cNvCxnSpPr>
            <a:cxnSpLocks/>
          </p:cNvCxnSpPr>
          <p:nvPr userDrawn="1"/>
        </p:nvCxnSpPr>
        <p:spPr>
          <a:xfrm>
            <a:off x="3156812" y="2089476"/>
            <a:ext cx="0" cy="4111299"/>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BE266887-0F6D-3BB2-C81F-663B99996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219816"/>
          </a:xfrm>
          <a:prstGeom prst="rect">
            <a:avLst/>
          </a:prstGeom>
        </p:spPr>
      </p:pic>
      <p:pic>
        <p:nvPicPr>
          <p:cNvPr id="15" name="Picture 14">
            <a:extLst>
              <a:ext uri="{FF2B5EF4-FFF2-40B4-BE49-F238E27FC236}">
                <a16:creationId xmlns:a16="http://schemas.microsoft.com/office/drawing/2014/main" id="{5D30ECAA-A20C-6E08-3688-E5880E8E2BE6}"/>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672292"/>
            <a:ext cx="9144000" cy="185709"/>
          </a:xfrm>
          <a:prstGeom prst="rect">
            <a:avLst/>
          </a:prstGeom>
        </p:spPr>
      </p:pic>
      <p:pic>
        <p:nvPicPr>
          <p:cNvPr id="17" name="Picture 16">
            <a:extLst>
              <a:ext uri="{FF2B5EF4-FFF2-40B4-BE49-F238E27FC236}">
                <a16:creationId xmlns:a16="http://schemas.microsoft.com/office/drawing/2014/main" id="{EB5E5B07-DC71-16F5-75D4-3994157CF02C}"/>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14832" y="0"/>
            <a:ext cx="3329168" cy="1468254"/>
          </a:xfrm>
          <a:prstGeom prst="rect">
            <a:avLst/>
          </a:prstGeom>
        </p:spPr>
      </p:pic>
      <p:sp>
        <p:nvSpPr>
          <p:cNvPr id="23" name="Picture Placeholder 22">
            <a:extLst>
              <a:ext uri="{FF2B5EF4-FFF2-40B4-BE49-F238E27FC236}">
                <a16:creationId xmlns:a16="http://schemas.microsoft.com/office/drawing/2014/main" id="{E841FD94-3545-EFE6-ACFF-361996CD3459}"/>
              </a:ext>
            </a:extLst>
          </p:cNvPr>
          <p:cNvSpPr>
            <a:spLocks noGrp="1"/>
          </p:cNvSpPr>
          <p:nvPr>
            <p:ph type="pic" sz="quarter" idx="16" hasCustomPrompt="1"/>
          </p:nvPr>
        </p:nvSpPr>
        <p:spPr>
          <a:xfrm>
            <a:off x="7981319" y="341588"/>
            <a:ext cx="740237" cy="785081"/>
          </a:xfrm>
          <a:prstGeom prst="ellipse">
            <a:avLst/>
          </a:prstGeom>
          <a:solidFill>
            <a:schemeClr val="accent2"/>
          </a:solidFill>
        </p:spPr>
        <p:txBody>
          <a:bodyPr/>
          <a:lstStyle>
            <a:lvl1pPr algn="ctr">
              <a:defRPr sz="786" b="1" u="none"/>
            </a:lvl1pPr>
          </a:lstStyle>
          <a:p>
            <a:pPr marL="0" marR="0" lvl="0" indent="0" algn="ctr" defTabSz="553027" rtl="0" eaLnBrk="1" fontAlgn="auto" latinLnBrk="0" hangingPunct="1">
              <a:lnSpc>
                <a:spcPct val="100000"/>
              </a:lnSpc>
              <a:spcBef>
                <a:spcPts val="605"/>
              </a:spcBef>
              <a:spcAft>
                <a:spcPts val="0"/>
              </a:spcAft>
              <a:buClrTx/>
              <a:buSzTx/>
              <a:buFont typeface="Arial" panose="020B0604020202020204" pitchFamily="34" charset="0"/>
              <a:buNone/>
              <a:tabLst/>
              <a:defRPr/>
            </a:pPr>
            <a:r>
              <a:rPr lang="en-AU" dirty="0"/>
              <a:t>Theme Icon</a:t>
            </a:r>
          </a:p>
          <a:p>
            <a:endParaRPr lang="en-AU" dirty="0"/>
          </a:p>
        </p:txBody>
      </p:sp>
      <p:sp>
        <p:nvSpPr>
          <p:cNvPr id="2" name="Title 1">
            <a:extLst>
              <a:ext uri="{FF2B5EF4-FFF2-40B4-BE49-F238E27FC236}">
                <a16:creationId xmlns:a16="http://schemas.microsoft.com/office/drawing/2014/main" id="{9065DB6B-09FA-7D83-C719-0EFE24F8403B}"/>
              </a:ext>
            </a:extLst>
          </p:cNvPr>
          <p:cNvSpPr>
            <a:spLocks noGrp="1"/>
          </p:cNvSpPr>
          <p:nvPr>
            <p:ph type="title"/>
          </p:nvPr>
        </p:nvSpPr>
        <p:spPr>
          <a:xfrm>
            <a:off x="434925" y="1674025"/>
            <a:ext cx="8296232" cy="312588"/>
          </a:xfrm>
        </p:spPr>
        <p:txBody>
          <a:bodyPr/>
          <a:lstStyle/>
          <a:p>
            <a:r>
              <a:rPr lang="en-US" dirty="0"/>
              <a:t>Click to edit Master title style</a:t>
            </a:r>
            <a:endParaRPr lang="en-AU" dirty="0"/>
          </a:p>
        </p:txBody>
      </p:sp>
      <p:sp>
        <p:nvSpPr>
          <p:cNvPr id="14" name="Text Placeholder 13">
            <a:extLst>
              <a:ext uri="{FF2B5EF4-FFF2-40B4-BE49-F238E27FC236}">
                <a16:creationId xmlns:a16="http://schemas.microsoft.com/office/drawing/2014/main" id="{2B903891-048B-1B0D-9592-C652E5F8D036}"/>
              </a:ext>
            </a:extLst>
          </p:cNvPr>
          <p:cNvSpPr>
            <a:spLocks noGrp="1"/>
          </p:cNvSpPr>
          <p:nvPr>
            <p:ph type="body" sz="quarter" idx="17"/>
          </p:nvPr>
        </p:nvSpPr>
        <p:spPr>
          <a:xfrm>
            <a:off x="434926" y="2089475"/>
            <a:ext cx="2612435" cy="1982204"/>
          </a:xfrm>
        </p:spPr>
        <p:txBody>
          <a:bodyPr/>
          <a:lstStyle>
            <a:lvl2pPr>
              <a:defRPr b="0"/>
            </a:lvl2pPr>
            <a:lvl3pPr>
              <a:defRPr sz="786"/>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2" name="Picture Placeholder 22" descr="Insert icon">
            <a:extLst>
              <a:ext uri="{FF2B5EF4-FFF2-40B4-BE49-F238E27FC236}">
                <a16:creationId xmlns:a16="http://schemas.microsoft.com/office/drawing/2014/main" id="{44C8D626-9470-4F36-9255-6611CD98E3B0}"/>
              </a:ext>
            </a:extLst>
          </p:cNvPr>
          <p:cNvSpPr>
            <a:spLocks noGrp="1" noChangeAspect="1"/>
          </p:cNvSpPr>
          <p:nvPr>
            <p:ph type="pic" sz="quarter" idx="23" hasCustomPrompt="1"/>
          </p:nvPr>
        </p:nvSpPr>
        <p:spPr>
          <a:xfrm>
            <a:off x="434926" y="4348077"/>
            <a:ext cx="718488" cy="762014"/>
          </a:xfrm>
          <a:prstGeom prst="ellipse">
            <a:avLst/>
          </a:prstGeom>
          <a:solidFill>
            <a:schemeClr val="bg2"/>
          </a:solidFill>
        </p:spPr>
        <p:txBody>
          <a:bodyPr/>
          <a:lstStyle>
            <a:lvl1pPr algn="ctr">
              <a:defRPr sz="786" b="1" u="none"/>
            </a:lvl1pPr>
          </a:lstStyle>
          <a:p>
            <a:r>
              <a:rPr lang="en-AU" dirty="0"/>
              <a:t>Icon</a:t>
            </a:r>
          </a:p>
        </p:txBody>
      </p:sp>
      <p:sp>
        <p:nvSpPr>
          <p:cNvPr id="24" name="Text Placeholder 25">
            <a:extLst>
              <a:ext uri="{FF2B5EF4-FFF2-40B4-BE49-F238E27FC236}">
                <a16:creationId xmlns:a16="http://schemas.microsoft.com/office/drawing/2014/main" id="{8226E0C2-1EF3-2D27-28D2-366ECDDF16B5}"/>
              </a:ext>
            </a:extLst>
          </p:cNvPr>
          <p:cNvSpPr>
            <a:spLocks noGrp="1"/>
          </p:cNvSpPr>
          <p:nvPr>
            <p:ph type="body" sz="quarter" idx="24"/>
          </p:nvPr>
        </p:nvSpPr>
        <p:spPr>
          <a:xfrm>
            <a:off x="1296137" y="4347660"/>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25" name="Picture Placeholder 22" descr="Insert icon">
            <a:extLst>
              <a:ext uri="{FF2B5EF4-FFF2-40B4-BE49-F238E27FC236}">
                <a16:creationId xmlns:a16="http://schemas.microsoft.com/office/drawing/2014/main" id="{EEF667E4-DED3-273B-DC90-80263E01B673}"/>
              </a:ext>
            </a:extLst>
          </p:cNvPr>
          <p:cNvSpPr>
            <a:spLocks noGrp="1" noChangeAspect="1"/>
          </p:cNvSpPr>
          <p:nvPr>
            <p:ph type="pic" sz="quarter" idx="25" hasCustomPrompt="1"/>
          </p:nvPr>
        </p:nvSpPr>
        <p:spPr>
          <a:xfrm>
            <a:off x="434926" y="5454606"/>
            <a:ext cx="718488" cy="762014"/>
          </a:xfrm>
          <a:prstGeom prst="ellipse">
            <a:avLst/>
          </a:prstGeom>
          <a:solidFill>
            <a:schemeClr val="bg2"/>
          </a:solidFill>
        </p:spPr>
        <p:txBody>
          <a:bodyPr/>
          <a:lstStyle>
            <a:lvl1pPr algn="ctr">
              <a:defRPr sz="786" b="1" u="none"/>
            </a:lvl1pPr>
          </a:lstStyle>
          <a:p>
            <a:r>
              <a:rPr lang="en-AU" dirty="0"/>
              <a:t>Icon</a:t>
            </a:r>
          </a:p>
        </p:txBody>
      </p:sp>
      <p:sp>
        <p:nvSpPr>
          <p:cNvPr id="26" name="Text Placeholder 25">
            <a:extLst>
              <a:ext uri="{FF2B5EF4-FFF2-40B4-BE49-F238E27FC236}">
                <a16:creationId xmlns:a16="http://schemas.microsoft.com/office/drawing/2014/main" id="{8A3474D0-7119-1608-A0C9-4D8A37CBCD89}"/>
              </a:ext>
            </a:extLst>
          </p:cNvPr>
          <p:cNvSpPr>
            <a:spLocks noGrp="1"/>
          </p:cNvSpPr>
          <p:nvPr>
            <p:ph type="body" sz="quarter" idx="26"/>
          </p:nvPr>
        </p:nvSpPr>
        <p:spPr>
          <a:xfrm>
            <a:off x="1296137" y="5454188"/>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5" name="Text Placeholder 4">
            <a:extLst>
              <a:ext uri="{FF2B5EF4-FFF2-40B4-BE49-F238E27FC236}">
                <a16:creationId xmlns:a16="http://schemas.microsoft.com/office/drawing/2014/main" id="{2A528AB5-4A17-BB07-8148-2E3D028E1AA3}"/>
              </a:ext>
            </a:extLst>
          </p:cNvPr>
          <p:cNvSpPr>
            <a:spLocks noGrp="1"/>
          </p:cNvSpPr>
          <p:nvPr>
            <p:ph type="body" sz="quarter" idx="3" hasCustomPrompt="1"/>
          </p:nvPr>
        </p:nvSpPr>
        <p:spPr>
          <a:xfrm>
            <a:off x="3265303" y="2089476"/>
            <a:ext cx="2613395" cy="185710"/>
          </a:xfrm>
        </p:spPr>
        <p:txBody>
          <a:bodyPr anchor="t"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20" name="Chart Placeholder 19">
            <a:extLst>
              <a:ext uri="{FF2B5EF4-FFF2-40B4-BE49-F238E27FC236}">
                <a16:creationId xmlns:a16="http://schemas.microsoft.com/office/drawing/2014/main" id="{6835C266-7B91-5762-F13C-E18AB2E6CA22}"/>
              </a:ext>
            </a:extLst>
          </p:cNvPr>
          <p:cNvSpPr>
            <a:spLocks noGrp="1"/>
          </p:cNvSpPr>
          <p:nvPr>
            <p:ph type="chart" sz="quarter" idx="27"/>
          </p:nvPr>
        </p:nvSpPr>
        <p:spPr>
          <a:xfrm>
            <a:off x="3265303" y="2470134"/>
            <a:ext cx="2613395" cy="1488579"/>
          </a:xfrm>
        </p:spPr>
        <p:txBody>
          <a:bodyPr/>
          <a:lstStyle>
            <a:lvl1pPr>
              <a:defRPr sz="968" b="0" u="none">
                <a:solidFill>
                  <a:schemeClr val="tx1"/>
                </a:solidFill>
              </a:defRPr>
            </a:lvl1pPr>
          </a:lstStyle>
          <a:p>
            <a:r>
              <a:rPr lang="en-US" dirty="0"/>
              <a:t>Click icon to add chart</a:t>
            </a:r>
            <a:endParaRPr lang="en-AU" dirty="0"/>
          </a:p>
        </p:txBody>
      </p:sp>
      <p:sp>
        <p:nvSpPr>
          <p:cNvPr id="28" name="Text Placeholder 4">
            <a:extLst>
              <a:ext uri="{FF2B5EF4-FFF2-40B4-BE49-F238E27FC236}">
                <a16:creationId xmlns:a16="http://schemas.microsoft.com/office/drawing/2014/main" id="{48246C6A-2344-DD17-26CC-18AFF69360B8}"/>
              </a:ext>
            </a:extLst>
          </p:cNvPr>
          <p:cNvSpPr>
            <a:spLocks noGrp="1"/>
          </p:cNvSpPr>
          <p:nvPr>
            <p:ph type="body" sz="quarter" idx="29" hasCustomPrompt="1"/>
          </p:nvPr>
        </p:nvSpPr>
        <p:spPr>
          <a:xfrm>
            <a:off x="3265303" y="4347659"/>
            <a:ext cx="2613395" cy="185710"/>
          </a:xfrm>
        </p:spPr>
        <p:txBody>
          <a:bodyPr anchor="t"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30" name="Chart Placeholder 19">
            <a:extLst>
              <a:ext uri="{FF2B5EF4-FFF2-40B4-BE49-F238E27FC236}">
                <a16:creationId xmlns:a16="http://schemas.microsoft.com/office/drawing/2014/main" id="{F06DB04D-09BF-DBBE-6A2C-AB1BAA4B20E5}"/>
              </a:ext>
            </a:extLst>
          </p:cNvPr>
          <p:cNvSpPr>
            <a:spLocks noGrp="1"/>
          </p:cNvSpPr>
          <p:nvPr>
            <p:ph type="chart" sz="quarter" idx="31"/>
          </p:nvPr>
        </p:nvSpPr>
        <p:spPr>
          <a:xfrm>
            <a:off x="3265303" y="4728317"/>
            <a:ext cx="2613395" cy="1488579"/>
          </a:xfrm>
        </p:spPr>
        <p:txBody>
          <a:bodyPr/>
          <a:lstStyle>
            <a:lvl1pPr>
              <a:defRPr sz="968" b="0" u="none">
                <a:solidFill>
                  <a:schemeClr val="tx1"/>
                </a:solidFill>
              </a:defRPr>
            </a:lvl1pPr>
          </a:lstStyle>
          <a:p>
            <a:r>
              <a:rPr lang="en-US" dirty="0"/>
              <a:t>Click icon to add chart</a:t>
            </a:r>
            <a:endParaRPr lang="en-AU" dirty="0"/>
          </a:p>
        </p:txBody>
      </p:sp>
      <p:sp>
        <p:nvSpPr>
          <p:cNvPr id="10" name="Text Placeholder 4">
            <a:extLst>
              <a:ext uri="{FF2B5EF4-FFF2-40B4-BE49-F238E27FC236}">
                <a16:creationId xmlns:a16="http://schemas.microsoft.com/office/drawing/2014/main" id="{C27785CD-29FE-C9E5-419E-5F49F5130ADB}"/>
              </a:ext>
            </a:extLst>
          </p:cNvPr>
          <p:cNvSpPr>
            <a:spLocks noGrp="1"/>
          </p:cNvSpPr>
          <p:nvPr>
            <p:ph type="body" sz="quarter" idx="13" hasCustomPrompt="1"/>
          </p:nvPr>
        </p:nvSpPr>
        <p:spPr>
          <a:xfrm>
            <a:off x="6096641" y="2089476"/>
            <a:ext cx="2625299" cy="185710"/>
          </a:xfrm>
        </p:spPr>
        <p:txBody>
          <a:bodyPr anchor="t"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27" name="Chart Placeholder 19">
            <a:extLst>
              <a:ext uri="{FF2B5EF4-FFF2-40B4-BE49-F238E27FC236}">
                <a16:creationId xmlns:a16="http://schemas.microsoft.com/office/drawing/2014/main" id="{62053FA4-8733-1108-CC02-7DA71A05446F}"/>
              </a:ext>
            </a:extLst>
          </p:cNvPr>
          <p:cNvSpPr>
            <a:spLocks noGrp="1"/>
          </p:cNvSpPr>
          <p:nvPr>
            <p:ph type="chart" sz="quarter" idx="28"/>
          </p:nvPr>
        </p:nvSpPr>
        <p:spPr>
          <a:xfrm>
            <a:off x="6102592" y="2470134"/>
            <a:ext cx="2613395" cy="1488579"/>
          </a:xfrm>
        </p:spPr>
        <p:txBody>
          <a:bodyPr/>
          <a:lstStyle>
            <a:lvl1pPr>
              <a:defRPr sz="968" b="0" u="none">
                <a:solidFill>
                  <a:schemeClr val="tx1"/>
                </a:solidFill>
              </a:defRPr>
            </a:lvl1pPr>
          </a:lstStyle>
          <a:p>
            <a:r>
              <a:rPr lang="en-US" dirty="0"/>
              <a:t>Click icon to add chart</a:t>
            </a:r>
            <a:endParaRPr lang="en-AU" dirty="0"/>
          </a:p>
        </p:txBody>
      </p:sp>
      <p:sp>
        <p:nvSpPr>
          <p:cNvPr id="29" name="Text Placeholder 4">
            <a:extLst>
              <a:ext uri="{FF2B5EF4-FFF2-40B4-BE49-F238E27FC236}">
                <a16:creationId xmlns:a16="http://schemas.microsoft.com/office/drawing/2014/main" id="{508CE6E8-D4E9-1FBC-F625-6E2611518649}"/>
              </a:ext>
            </a:extLst>
          </p:cNvPr>
          <p:cNvSpPr>
            <a:spLocks noGrp="1"/>
          </p:cNvSpPr>
          <p:nvPr>
            <p:ph type="body" sz="quarter" idx="30" hasCustomPrompt="1"/>
          </p:nvPr>
        </p:nvSpPr>
        <p:spPr>
          <a:xfrm>
            <a:off x="6096641" y="4347659"/>
            <a:ext cx="2625299" cy="185710"/>
          </a:xfrm>
        </p:spPr>
        <p:txBody>
          <a:bodyPr anchor="t"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31" name="Chart Placeholder 19">
            <a:extLst>
              <a:ext uri="{FF2B5EF4-FFF2-40B4-BE49-F238E27FC236}">
                <a16:creationId xmlns:a16="http://schemas.microsoft.com/office/drawing/2014/main" id="{4FE97FF4-6008-C644-F369-3297F2FDC96D}"/>
              </a:ext>
            </a:extLst>
          </p:cNvPr>
          <p:cNvSpPr>
            <a:spLocks noGrp="1"/>
          </p:cNvSpPr>
          <p:nvPr>
            <p:ph type="chart" sz="quarter" idx="32"/>
          </p:nvPr>
        </p:nvSpPr>
        <p:spPr>
          <a:xfrm>
            <a:off x="6102592" y="4728317"/>
            <a:ext cx="2613395" cy="1488579"/>
          </a:xfrm>
        </p:spPr>
        <p:txBody>
          <a:bodyPr/>
          <a:lstStyle>
            <a:lvl1pPr>
              <a:defRPr sz="968" b="0" u="none">
                <a:solidFill>
                  <a:schemeClr val="tx1"/>
                </a:solidFill>
              </a:defRPr>
            </a:lvl1pPr>
          </a:lstStyle>
          <a:p>
            <a:r>
              <a:rPr lang="en-US" dirty="0"/>
              <a:t>Click icon to add chart</a:t>
            </a:r>
            <a:endParaRPr lang="en-AU" dirty="0"/>
          </a:p>
        </p:txBody>
      </p:sp>
      <p:sp>
        <p:nvSpPr>
          <p:cNvPr id="8" name="Footer Placeholder 7">
            <a:extLst>
              <a:ext uri="{FF2B5EF4-FFF2-40B4-BE49-F238E27FC236}">
                <a16:creationId xmlns:a16="http://schemas.microsoft.com/office/drawing/2014/main" id="{8CB0CAAC-7A38-63A3-1C1B-5E92E4354894}"/>
              </a:ext>
              <a:ext uri="{C183D7F6-B498-43B3-948B-1728B52AA6E4}">
                <adec:decorative xmlns:adec="http://schemas.microsoft.com/office/drawing/2017/decorative" val="1"/>
              </a:ext>
            </a:extLst>
          </p:cNvPr>
          <p:cNvSpPr>
            <a:spLocks noGrp="1"/>
          </p:cNvSpPr>
          <p:nvPr>
            <p:ph type="ftr" sz="quarter" idx="11"/>
          </p:nvPr>
        </p:nvSpPr>
        <p:spPr>
          <a:xfrm>
            <a:off x="494110" y="6464541"/>
            <a:ext cx="5773340" cy="236524"/>
          </a:xfrm>
        </p:spPr>
        <p:txBody>
          <a:bodyPr/>
          <a:lstStyle/>
          <a:p>
            <a:r>
              <a:rPr lang="en-AU" dirty="0"/>
              <a:t>Cultural and creative activity in Australia, 2010–11 to 2019–2020</a:t>
            </a:r>
          </a:p>
        </p:txBody>
      </p:sp>
      <p:sp>
        <p:nvSpPr>
          <p:cNvPr id="9" name="Slide Number Placeholder 8">
            <a:extLst>
              <a:ext uri="{FF2B5EF4-FFF2-40B4-BE49-F238E27FC236}">
                <a16:creationId xmlns:a16="http://schemas.microsoft.com/office/drawing/2014/main" id="{15C46956-2E2D-DEEB-9F09-523CFB0DEB43}"/>
              </a:ext>
              <a:ext uri="{C183D7F6-B498-43B3-948B-1728B52AA6E4}">
                <adec:decorative xmlns:adec="http://schemas.microsoft.com/office/drawing/2017/decorative" val="1"/>
              </a:ext>
            </a:extLst>
          </p:cNvPr>
          <p:cNvSpPr>
            <a:spLocks noGrp="1"/>
          </p:cNvSpPr>
          <p:nvPr>
            <p:ph type="sldNum" sz="quarter" idx="12"/>
          </p:nvPr>
        </p:nvSpPr>
        <p:spPr>
          <a:xfrm>
            <a:off x="8324852" y="6464541"/>
            <a:ext cx="325041" cy="236524"/>
          </a:xfrm>
        </p:spPr>
        <p:txBody>
          <a:bodyPr/>
          <a:lstStyle/>
          <a:p>
            <a:fld id="{186462FA-5B8D-45A7-8376-2187EF3302A6}" type="slidenum">
              <a:rPr lang="en-AU" smtClean="0"/>
              <a:t>‹#›</a:t>
            </a:fld>
            <a:endParaRPr lang="en-AU" dirty="0"/>
          </a:p>
        </p:txBody>
      </p:sp>
      <p:sp>
        <p:nvSpPr>
          <p:cNvPr id="7" name="Date Placeholder 6">
            <a:extLst>
              <a:ext uri="{FF2B5EF4-FFF2-40B4-BE49-F238E27FC236}">
                <a16:creationId xmlns:a16="http://schemas.microsoft.com/office/drawing/2014/main" id="{735BD97E-FAC2-3DEB-C1CC-3F489DEA9DB0}"/>
              </a:ext>
              <a:ext uri="{C183D7F6-B498-43B3-948B-1728B52AA6E4}">
                <adec:decorative xmlns:adec="http://schemas.microsoft.com/office/drawing/2017/decorative" val="1"/>
              </a:ext>
            </a:extLst>
          </p:cNvPr>
          <p:cNvSpPr>
            <a:spLocks noGrp="1"/>
          </p:cNvSpPr>
          <p:nvPr>
            <p:ph type="dt" sz="half" idx="10"/>
          </p:nvPr>
        </p:nvSpPr>
        <p:spPr>
          <a:xfrm>
            <a:off x="6267450" y="6464541"/>
            <a:ext cx="2057400" cy="236524"/>
          </a:xfrm>
        </p:spPr>
        <p:txBody>
          <a:bodyPr/>
          <a:lstStyle/>
          <a:p>
            <a:r>
              <a:rPr lang="en-US"/>
              <a:t>October 2022</a:t>
            </a:r>
            <a:endParaRPr lang="en-AU" dirty="0"/>
          </a:p>
        </p:txBody>
      </p:sp>
      <p:grpSp>
        <p:nvGrpSpPr>
          <p:cNvPr id="32" name="Group 31">
            <a:extLst>
              <a:ext uri="{FF2B5EF4-FFF2-40B4-BE49-F238E27FC236}">
                <a16:creationId xmlns:a16="http://schemas.microsoft.com/office/drawing/2014/main" id="{8CF0CAF2-7C3F-41FF-BCF5-8986A77E5028}"/>
              </a:ext>
            </a:extLst>
          </p:cNvPr>
          <p:cNvGrpSpPr/>
          <p:nvPr userDrawn="1"/>
        </p:nvGrpSpPr>
        <p:grpSpPr>
          <a:xfrm>
            <a:off x="422444" y="473035"/>
            <a:ext cx="3758150" cy="432194"/>
            <a:chOff x="591422" y="662249"/>
            <a:chExt cx="5261409" cy="605072"/>
          </a:xfrm>
        </p:grpSpPr>
        <p:pic>
          <p:nvPicPr>
            <p:cNvPr id="33" name="Content Placeholder 5">
              <a:extLst>
                <a:ext uri="{FF2B5EF4-FFF2-40B4-BE49-F238E27FC236}">
                  <a16:creationId xmlns:a16="http://schemas.microsoft.com/office/drawing/2014/main" id="{959DD562-CBC3-4510-A9B5-8B9E015F9A1A}"/>
                </a:ext>
              </a:extLst>
            </p:cNvPr>
            <p:cNvPicPr>
              <a:picLocks noChangeAspect="1"/>
            </p:cNvPicPr>
            <p:nvPr/>
          </p:nvPicPr>
          <p:blipFill>
            <a:blip r:embed="rId5"/>
            <a:stretch>
              <a:fillRect/>
            </a:stretch>
          </p:blipFill>
          <p:spPr>
            <a:xfrm>
              <a:off x="591422" y="662249"/>
              <a:ext cx="3042732" cy="558261"/>
            </a:xfrm>
            <a:prstGeom prst="rect">
              <a:avLst/>
            </a:prstGeom>
          </p:spPr>
        </p:pic>
        <p:pic>
          <p:nvPicPr>
            <p:cNvPr id="34" name="Content Placeholder 8">
              <a:extLst>
                <a:ext uri="{FF2B5EF4-FFF2-40B4-BE49-F238E27FC236}">
                  <a16:creationId xmlns:a16="http://schemas.microsoft.com/office/drawing/2014/main" id="{1D2CBA2C-F2C1-42E6-BD4B-65DBF43C6BDB}"/>
                </a:ext>
              </a:extLst>
            </p:cNvPr>
            <p:cNvPicPr>
              <a:picLocks noChangeAspect="1"/>
            </p:cNvPicPr>
            <p:nvPr/>
          </p:nvPicPr>
          <p:blipFill>
            <a:blip r:embed="rId6"/>
            <a:stretch>
              <a:fillRect/>
            </a:stretch>
          </p:blipFill>
          <p:spPr>
            <a:xfrm>
              <a:off x="3902888" y="775683"/>
              <a:ext cx="1949943" cy="491638"/>
            </a:xfrm>
            <a:prstGeom prst="rect">
              <a:avLst/>
            </a:prstGeom>
          </p:spPr>
        </p:pic>
      </p:grpSp>
    </p:spTree>
    <p:extLst>
      <p:ext uri="{BB962C8B-B14F-4D97-AF65-F5344CB8AC3E}">
        <p14:creationId xmlns:p14="http://schemas.microsoft.com/office/powerpoint/2010/main" val="7640068"/>
      </p:ext>
    </p:extLst>
  </p:cSld>
  <p:clrMapOvr>
    <a:masterClrMapping/>
  </p:clrMapOvr>
  <p:extLst mod="1">
    <p:ext uri="{DCECCB84-F9BA-43D5-87BE-67443E8EF086}">
      <p15:sldGuideLst xmlns:p15="http://schemas.microsoft.com/office/powerpoint/2012/main">
        <p15:guide id="1" orient="horz" pos="4275"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lank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29118-4FE5-4F72-F644-97B5E2A0E818}"/>
              </a:ext>
            </a:extLst>
          </p:cNvPr>
          <p:cNvSpPr>
            <a:spLocks noGrp="1"/>
          </p:cNvSpPr>
          <p:nvPr>
            <p:ph type="title"/>
          </p:nvPr>
        </p:nvSpPr>
        <p:spPr>
          <a:xfrm>
            <a:off x="434926" y="458826"/>
            <a:ext cx="8296230" cy="330646"/>
          </a:xfrm>
        </p:spPr>
        <p:txBody>
          <a:bodyPr/>
          <a:lstStyle/>
          <a:p>
            <a:r>
              <a:rPr lang="en-US"/>
              <a:t>Click to edit Master title style</a:t>
            </a:r>
            <a:endParaRPr lang="en-AU"/>
          </a:p>
        </p:txBody>
      </p:sp>
      <p:sp>
        <p:nvSpPr>
          <p:cNvPr id="7" name="Text Placeholder 6">
            <a:extLst>
              <a:ext uri="{FF2B5EF4-FFF2-40B4-BE49-F238E27FC236}">
                <a16:creationId xmlns:a16="http://schemas.microsoft.com/office/drawing/2014/main" id="{1D3D0614-1BE7-EECF-169B-EFBE368FF7F5}"/>
              </a:ext>
            </a:extLst>
          </p:cNvPr>
          <p:cNvSpPr>
            <a:spLocks noGrp="1"/>
          </p:cNvSpPr>
          <p:nvPr>
            <p:ph type="body" sz="quarter" idx="13"/>
          </p:nvPr>
        </p:nvSpPr>
        <p:spPr>
          <a:xfrm>
            <a:off x="434927" y="789156"/>
            <a:ext cx="8296231" cy="13003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 name="Footer Placeholder 2">
            <a:extLst>
              <a:ext uri="{FF2B5EF4-FFF2-40B4-BE49-F238E27FC236}">
                <a16:creationId xmlns:a16="http://schemas.microsoft.com/office/drawing/2014/main" id="{0DA8AE77-093E-5C14-2D18-E455F2D14761}"/>
              </a:ext>
              <a:ext uri="{C183D7F6-B498-43B3-948B-1728B52AA6E4}">
                <adec:decorative xmlns:adec="http://schemas.microsoft.com/office/drawing/2017/decorative" val="1"/>
              </a:ext>
            </a:extLst>
          </p:cNvPr>
          <p:cNvSpPr>
            <a:spLocks noGrp="1"/>
          </p:cNvSpPr>
          <p:nvPr>
            <p:ph type="ftr" sz="quarter" idx="10"/>
          </p:nvPr>
        </p:nvSpPr>
        <p:spPr>
          <a:xfrm>
            <a:off x="494110" y="6534876"/>
            <a:ext cx="5773340" cy="236524"/>
          </a:xfrm>
        </p:spPr>
        <p:txBody>
          <a:bodyPr/>
          <a:lstStyle/>
          <a:p>
            <a:r>
              <a:rPr lang="en-AU" dirty="0"/>
              <a:t>Cultural and creative activity in Australia, 2010–11 to 2019–2020</a:t>
            </a:r>
          </a:p>
        </p:txBody>
      </p:sp>
      <p:sp>
        <p:nvSpPr>
          <p:cNvPr id="4" name="Slide Number Placeholder 3">
            <a:extLst>
              <a:ext uri="{FF2B5EF4-FFF2-40B4-BE49-F238E27FC236}">
                <a16:creationId xmlns:a16="http://schemas.microsoft.com/office/drawing/2014/main" id="{ECE2EC8D-3830-5D98-0E56-85C1FC697977}"/>
              </a:ext>
              <a:ext uri="{C183D7F6-B498-43B3-948B-1728B52AA6E4}">
                <adec:decorative xmlns:adec="http://schemas.microsoft.com/office/drawing/2017/decorative" val="1"/>
              </a:ext>
            </a:extLst>
          </p:cNvPr>
          <p:cNvSpPr>
            <a:spLocks noGrp="1"/>
          </p:cNvSpPr>
          <p:nvPr>
            <p:ph type="sldNum" sz="quarter" idx="11"/>
          </p:nvPr>
        </p:nvSpPr>
        <p:spPr>
          <a:xfrm>
            <a:off x="8324852" y="6490916"/>
            <a:ext cx="325041" cy="236524"/>
          </a:xfrm>
        </p:spPr>
        <p:txBody>
          <a:bodyPr/>
          <a:lstStyle/>
          <a:p>
            <a:fld id="{186462FA-5B8D-45A7-8376-2187EF3302A6}" type="slidenum">
              <a:rPr lang="en-AU" smtClean="0"/>
              <a:pPr/>
              <a:t>‹#›</a:t>
            </a:fld>
            <a:endParaRPr lang="en-AU"/>
          </a:p>
        </p:txBody>
      </p:sp>
      <p:sp>
        <p:nvSpPr>
          <p:cNvPr id="5" name="Date Placeholder 4">
            <a:extLst>
              <a:ext uri="{FF2B5EF4-FFF2-40B4-BE49-F238E27FC236}">
                <a16:creationId xmlns:a16="http://schemas.microsoft.com/office/drawing/2014/main" id="{A9A60950-F00B-D19B-479D-AAB933533747}"/>
              </a:ext>
              <a:ext uri="{C183D7F6-B498-43B3-948B-1728B52AA6E4}">
                <adec:decorative xmlns:adec="http://schemas.microsoft.com/office/drawing/2017/decorative" val="1"/>
              </a:ext>
            </a:extLst>
          </p:cNvPr>
          <p:cNvSpPr>
            <a:spLocks noGrp="1"/>
          </p:cNvSpPr>
          <p:nvPr>
            <p:ph type="dt" sz="half" idx="12"/>
          </p:nvPr>
        </p:nvSpPr>
        <p:spPr>
          <a:xfrm>
            <a:off x="6267450" y="6490916"/>
            <a:ext cx="2057400" cy="236524"/>
          </a:xfrm>
        </p:spPr>
        <p:txBody>
          <a:bodyPr/>
          <a:lstStyle/>
          <a:p>
            <a:r>
              <a:rPr lang="en-US"/>
              <a:t>October 2022</a:t>
            </a:r>
            <a:endParaRPr lang="en-AU" dirty="0"/>
          </a:p>
        </p:txBody>
      </p:sp>
    </p:spTree>
    <p:extLst>
      <p:ext uri="{BB962C8B-B14F-4D97-AF65-F5344CB8AC3E}">
        <p14:creationId xmlns:p14="http://schemas.microsoft.com/office/powerpoint/2010/main" val="1532774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Grey Layou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5DB6B-09FA-7D83-C719-0EFE24F8403B}"/>
              </a:ext>
            </a:extLst>
          </p:cNvPr>
          <p:cNvSpPr>
            <a:spLocks noGrp="1"/>
          </p:cNvSpPr>
          <p:nvPr>
            <p:ph type="title"/>
          </p:nvPr>
        </p:nvSpPr>
        <p:spPr>
          <a:xfrm>
            <a:off x="434925" y="1674025"/>
            <a:ext cx="8296232" cy="312588"/>
          </a:xfrm>
        </p:spPr>
        <p:txBody>
          <a:bodyPr/>
          <a:lstStyle/>
          <a:p>
            <a:r>
              <a:rPr lang="en-US"/>
              <a:t>Click to edit Master title style</a:t>
            </a:r>
            <a:endParaRPr lang="en-AU" dirty="0"/>
          </a:p>
        </p:txBody>
      </p:sp>
      <p:sp>
        <p:nvSpPr>
          <p:cNvPr id="7" name="Date Placeholder 6">
            <a:extLst>
              <a:ext uri="{FF2B5EF4-FFF2-40B4-BE49-F238E27FC236}">
                <a16:creationId xmlns:a16="http://schemas.microsoft.com/office/drawing/2014/main" id="{735BD97E-FAC2-3DEB-C1CC-3F489DEA9DB0}"/>
              </a:ext>
              <a:ext uri="{C183D7F6-B498-43B3-948B-1728B52AA6E4}">
                <adec:decorative xmlns:adec="http://schemas.microsoft.com/office/drawing/2017/decorative" val="1"/>
              </a:ext>
            </a:extLst>
          </p:cNvPr>
          <p:cNvSpPr>
            <a:spLocks noGrp="1"/>
          </p:cNvSpPr>
          <p:nvPr>
            <p:ph type="dt" sz="half" idx="10"/>
          </p:nvPr>
        </p:nvSpPr>
        <p:spPr>
          <a:xfrm>
            <a:off x="6267450" y="6517296"/>
            <a:ext cx="2057400" cy="236524"/>
          </a:xfrm>
        </p:spPr>
        <p:txBody>
          <a:bodyPr/>
          <a:lstStyle/>
          <a:p>
            <a:r>
              <a:rPr lang="en-US"/>
              <a:t>October 2022</a:t>
            </a:r>
            <a:endParaRPr lang="en-AU"/>
          </a:p>
        </p:txBody>
      </p:sp>
      <p:sp>
        <p:nvSpPr>
          <p:cNvPr id="8" name="Footer Placeholder 7">
            <a:extLst>
              <a:ext uri="{FF2B5EF4-FFF2-40B4-BE49-F238E27FC236}">
                <a16:creationId xmlns:a16="http://schemas.microsoft.com/office/drawing/2014/main" id="{8CB0CAAC-7A38-63A3-1C1B-5E92E4354894}"/>
              </a:ext>
              <a:ext uri="{C183D7F6-B498-43B3-948B-1728B52AA6E4}">
                <adec:decorative xmlns:adec="http://schemas.microsoft.com/office/drawing/2017/decorative" val="1"/>
              </a:ext>
            </a:extLst>
          </p:cNvPr>
          <p:cNvSpPr>
            <a:spLocks noGrp="1"/>
          </p:cNvSpPr>
          <p:nvPr>
            <p:ph type="ftr" sz="quarter" idx="11"/>
          </p:nvPr>
        </p:nvSpPr>
        <p:spPr>
          <a:xfrm>
            <a:off x="494110" y="6517296"/>
            <a:ext cx="5773340" cy="236524"/>
          </a:xfrm>
        </p:spPr>
        <p:txBody>
          <a:bodyPr/>
          <a:lstStyle/>
          <a:p>
            <a:r>
              <a:rPr lang="en-AU" dirty="0"/>
              <a:t>Cultural and creative activity in Australia, 2010–11 to 2019–2020</a:t>
            </a:r>
          </a:p>
        </p:txBody>
      </p:sp>
      <p:sp>
        <p:nvSpPr>
          <p:cNvPr id="9" name="Slide Number Placeholder 8">
            <a:extLst>
              <a:ext uri="{FF2B5EF4-FFF2-40B4-BE49-F238E27FC236}">
                <a16:creationId xmlns:a16="http://schemas.microsoft.com/office/drawing/2014/main" id="{15C46956-2E2D-DEEB-9F09-523CFB0DEB43}"/>
              </a:ext>
              <a:ext uri="{C183D7F6-B498-43B3-948B-1728B52AA6E4}">
                <adec:decorative xmlns:adec="http://schemas.microsoft.com/office/drawing/2017/decorative" val="1"/>
              </a:ext>
            </a:extLst>
          </p:cNvPr>
          <p:cNvSpPr>
            <a:spLocks noGrp="1"/>
          </p:cNvSpPr>
          <p:nvPr>
            <p:ph type="sldNum" sz="quarter" idx="12"/>
          </p:nvPr>
        </p:nvSpPr>
        <p:spPr>
          <a:xfrm>
            <a:off x="8324852" y="6517296"/>
            <a:ext cx="325041" cy="236524"/>
          </a:xfrm>
        </p:spPr>
        <p:txBody>
          <a:bodyPr/>
          <a:lstStyle/>
          <a:p>
            <a:fld id="{186462FA-5B8D-45A7-8376-2187EF3302A6}" type="slidenum">
              <a:rPr lang="en-AU" smtClean="0"/>
              <a:t>‹#›</a:t>
            </a:fld>
            <a:endParaRPr lang="en-AU"/>
          </a:p>
        </p:txBody>
      </p:sp>
      <p:pic>
        <p:nvPicPr>
          <p:cNvPr id="13" name="Picture 12">
            <a:extLst>
              <a:ext uri="{FF2B5EF4-FFF2-40B4-BE49-F238E27FC236}">
                <a16:creationId xmlns:a16="http://schemas.microsoft.com/office/drawing/2014/main" id="{BE266887-0F6D-3BB2-C81F-663B99996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 y="1"/>
            <a:ext cx="9143998" cy="1219816"/>
          </a:xfrm>
          <a:prstGeom prst="rect">
            <a:avLst/>
          </a:prstGeom>
        </p:spPr>
      </p:pic>
      <p:pic>
        <p:nvPicPr>
          <p:cNvPr id="15" name="Picture 14">
            <a:extLst>
              <a:ext uri="{FF2B5EF4-FFF2-40B4-BE49-F238E27FC236}">
                <a16:creationId xmlns:a16="http://schemas.microsoft.com/office/drawing/2014/main" id="{5D30ECAA-A20C-6E08-3688-E5880E8E2BE6}"/>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0" y="6672292"/>
            <a:ext cx="9144000" cy="185709"/>
          </a:xfrm>
          <a:prstGeom prst="rect">
            <a:avLst/>
          </a:prstGeom>
        </p:spPr>
      </p:pic>
      <p:pic>
        <p:nvPicPr>
          <p:cNvPr id="17" name="Picture 16">
            <a:extLst>
              <a:ext uri="{FF2B5EF4-FFF2-40B4-BE49-F238E27FC236}">
                <a16:creationId xmlns:a16="http://schemas.microsoft.com/office/drawing/2014/main" id="{EB5E5B07-DC71-16F5-75D4-3994157CF02C}"/>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14832" y="0"/>
            <a:ext cx="3329168" cy="1468254"/>
          </a:xfrm>
          <a:prstGeom prst="rect">
            <a:avLst/>
          </a:prstGeom>
        </p:spPr>
      </p:pic>
      <p:sp>
        <p:nvSpPr>
          <p:cNvPr id="23" name="Picture Placeholder 22" descr="Insert icon">
            <a:extLst>
              <a:ext uri="{FF2B5EF4-FFF2-40B4-BE49-F238E27FC236}">
                <a16:creationId xmlns:a16="http://schemas.microsoft.com/office/drawing/2014/main" id="{E841FD94-3545-EFE6-ACFF-361996CD3459}"/>
              </a:ext>
            </a:extLst>
          </p:cNvPr>
          <p:cNvSpPr>
            <a:spLocks noGrp="1" noChangeAspect="1"/>
          </p:cNvSpPr>
          <p:nvPr>
            <p:ph type="pic" sz="quarter" idx="16" hasCustomPrompt="1"/>
          </p:nvPr>
        </p:nvSpPr>
        <p:spPr>
          <a:xfrm>
            <a:off x="7981319" y="341588"/>
            <a:ext cx="740237" cy="785081"/>
          </a:xfrm>
          <a:prstGeom prst="ellipse">
            <a:avLst/>
          </a:prstGeom>
          <a:solidFill>
            <a:schemeClr val="accent2"/>
          </a:solidFill>
        </p:spPr>
        <p:txBody>
          <a:bodyPr/>
          <a:lstStyle>
            <a:lvl1pPr algn="ctr">
              <a:defRPr sz="786" b="1" u="none"/>
            </a:lvl1pPr>
          </a:lstStyle>
          <a:p>
            <a:r>
              <a:rPr lang="en-AU" dirty="0"/>
              <a:t>Theme Icon</a:t>
            </a:r>
          </a:p>
        </p:txBody>
      </p:sp>
      <p:sp>
        <p:nvSpPr>
          <p:cNvPr id="24" name="Picture Placeholder 22" descr="Insert icon">
            <a:extLst>
              <a:ext uri="{FF2B5EF4-FFF2-40B4-BE49-F238E27FC236}">
                <a16:creationId xmlns:a16="http://schemas.microsoft.com/office/drawing/2014/main" id="{8071993B-0958-E34A-E8E7-A7F2A84E7613}"/>
              </a:ext>
            </a:extLst>
          </p:cNvPr>
          <p:cNvSpPr>
            <a:spLocks noGrp="1" noChangeAspect="1"/>
          </p:cNvSpPr>
          <p:nvPr>
            <p:ph type="pic" sz="quarter" idx="17" hasCustomPrompt="1"/>
          </p:nvPr>
        </p:nvSpPr>
        <p:spPr>
          <a:xfrm>
            <a:off x="6109122" y="2093967"/>
            <a:ext cx="718488" cy="762014"/>
          </a:xfrm>
          <a:prstGeom prst="ellipse">
            <a:avLst/>
          </a:prstGeom>
          <a:solidFill>
            <a:schemeClr val="bg2"/>
          </a:solidFill>
        </p:spPr>
        <p:txBody>
          <a:bodyPr/>
          <a:lstStyle>
            <a:lvl1pPr algn="ctr">
              <a:defRPr sz="786" b="1" u="none"/>
            </a:lvl1pPr>
          </a:lstStyle>
          <a:p>
            <a:r>
              <a:rPr lang="en-AU" dirty="0"/>
              <a:t>Icon</a:t>
            </a:r>
          </a:p>
        </p:txBody>
      </p:sp>
      <p:sp>
        <p:nvSpPr>
          <p:cNvPr id="26" name="Text Placeholder 25">
            <a:extLst>
              <a:ext uri="{FF2B5EF4-FFF2-40B4-BE49-F238E27FC236}">
                <a16:creationId xmlns:a16="http://schemas.microsoft.com/office/drawing/2014/main" id="{E1B5496D-1312-EC1B-2A2A-81FE247F792F}"/>
              </a:ext>
            </a:extLst>
          </p:cNvPr>
          <p:cNvSpPr>
            <a:spLocks noGrp="1"/>
          </p:cNvSpPr>
          <p:nvPr>
            <p:ph type="body" sz="quarter" idx="18"/>
          </p:nvPr>
        </p:nvSpPr>
        <p:spPr>
          <a:xfrm>
            <a:off x="6970333" y="2093467"/>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27" name="Picture Placeholder 22" descr="Insert icon">
            <a:extLst>
              <a:ext uri="{FF2B5EF4-FFF2-40B4-BE49-F238E27FC236}">
                <a16:creationId xmlns:a16="http://schemas.microsoft.com/office/drawing/2014/main" id="{36458319-14AA-82DE-1061-D5A77F4289C2}"/>
              </a:ext>
            </a:extLst>
          </p:cNvPr>
          <p:cNvSpPr>
            <a:spLocks noGrp="1" noChangeAspect="1"/>
          </p:cNvSpPr>
          <p:nvPr>
            <p:ph type="pic" sz="quarter" idx="19" hasCustomPrompt="1"/>
          </p:nvPr>
        </p:nvSpPr>
        <p:spPr>
          <a:xfrm>
            <a:off x="6109122" y="3625694"/>
            <a:ext cx="718488" cy="762014"/>
          </a:xfrm>
          <a:prstGeom prst="ellipse">
            <a:avLst/>
          </a:prstGeom>
          <a:solidFill>
            <a:schemeClr val="bg2"/>
          </a:solidFill>
        </p:spPr>
        <p:txBody>
          <a:bodyPr/>
          <a:lstStyle>
            <a:lvl1pPr algn="ctr">
              <a:defRPr sz="786" b="1" u="none"/>
            </a:lvl1pPr>
          </a:lstStyle>
          <a:p>
            <a:r>
              <a:rPr lang="en-AU" dirty="0"/>
              <a:t>Icon</a:t>
            </a:r>
          </a:p>
        </p:txBody>
      </p:sp>
      <p:sp>
        <p:nvSpPr>
          <p:cNvPr id="28" name="Text Placeholder 25">
            <a:extLst>
              <a:ext uri="{FF2B5EF4-FFF2-40B4-BE49-F238E27FC236}">
                <a16:creationId xmlns:a16="http://schemas.microsoft.com/office/drawing/2014/main" id="{3AD81E4A-2CDD-8845-9F0D-4BB4D514FD38}"/>
              </a:ext>
            </a:extLst>
          </p:cNvPr>
          <p:cNvSpPr>
            <a:spLocks noGrp="1"/>
          </p:cNvSpPr>
          <p:nvPr>
            <p:ph type="body" sz="quarter" idx="20"/>
          </p:nvPr>
        </p:nvSpPr>
        <p:spPr>
          <a:xfrm>
            <a:off x="6970333" y="3625195"/>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29" name="Picture Placeholder 22" descr="Insert icon">
            <a:extLst>
              <a:ext uri="{FF2B5EF4-FFF2-40B4-BE49-F238E27FC236}">
                <a16:creationId xmlns:a16="http://schemas.microsoft.com/office/drawing/2014/main" id="{A5566053-4361-A4D3-41A6-D16436B2F66D}"/>
              </a:ext>
            </a:extLst>
          </p:cNvPr>
          <p:cNvSpPr>
            <a:spLocks noGrp="1" noChangeAspect="1"/>
          </p:cNvSpPr>
          <p:nvPr>
            <p:ph type="pic" sz="quarter" idx="21" hasCustomPrompt="1"/>
          </p:nvPr>
        </p:nvSpPr>
        <p:spPr>
          <a:xfrm>
            <a:off x="6109122" y="5160798"/>
            <a:ext cx="718488" cy="762014"/>
          </a:xfrm>
          <a:prstGeom prst="ellipse">
            <a:avLst/>
          </a:prstGeom>
          <a:solidFill>
            <a:schemeClr val="bg2"/>
          </a:solidFill>
        </p:spPr>
        <p:txBody>
          <a:bodyPr/>
          <a:lstStyle>
            <a:lvl1pPr algn="ctr">
              <a:defRPr sz="786" b="1" u="none"/>
            </a:lvl1pPr>
          </a:lstStyle>
          <a:p>
            <a:r>
              <a:rPr lang="en-AU" dirty="0"/>
              <a:t>Icon</a:t>
            </a:r>
          </a:p>
        </p:txBody>
      </p:sp>
      <p:sp>
        <p:nvSpPr>
          <p:cNvPr id="30" name="Text Placeholder 25">
            <a:extLst>
              <a:ext uri="{FF2B5EF4-FFF2-40B4-BE49-F238E27FC236}">
                <a16:creationId xmlns:a16="http://schemas.microsoft.com/office/drawing/2014/main" id="{BF71A0B2-23C5-CCF1-87E3-44CD94548B2D}"/>
              </a:ext>
            </a:extLst>
          </p:cNvPr>
          <p:cNvSpPr>
            <a:spLocks noGrp="1"/>
          </p:cNvSpPr>
          <p:nvPr>
            <p:ph type="body" sz="quarter" idx="22"/>
          </p:nvPr>
        </p:nvSpPr>
        <p:spPr>
          <a:xfrm>
            <a:off x="6970333" y="5160381"/>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31" name="Picture Placeholder 22" descr="Insert icon">
            <a:extLst>
              <a:ext uri="{FF2B5EF4-FFF2-40B4-BE49-F238E27FC236}">
                <a16:creationId xmlns:a16="http://schemas.microsoft.com/office/drawing/2014/main" id="{BB2BA589-0AEE-E4F2-0844-20A6B079AD65}"/>
              </a:ext>
            </a:extLst>
          </p:cNvPr>
          <p:cNvSpPr>
            <a:spLocks noGrp="1" noChangeAspect="1"/>
          </p:cNvSpPr>
          <p:nvPr>
            <p:ph type="pic" sz="quarter" idx="23" hasCustomPrompt="1"/>
          </p:nvPr>
        </p:nvSpPr>
        <p:spPr>
          <a:xfrm>
            <a:off x="3266264" y="2093967"/>
            <a:ext cx="718488" cy="762014"/>
          </a:xfrm>
          <a:prstGeom prst="ellipse">
            <a:avLst/>
          </a:prstGeom>
          <a:solidFill>
            <a:schemeClr val="bg2"/>
          </a:solidFill>
        </p:spPr>
        <p:txBody>
          <a:bodyPr/>
          <a:lstStyle>
            <a:lvl1pPr algn="ctr">
              <a:defRPr sz="786" b="1" u="none"/>
            </a:lvl1pPr>
          </a:lstStyle>
          <a:p>
            <a:r>
              <a:rPr lang="en-AU" dirty="0"/>
              <a:t>Icon</a:t>
            </a:r>
          </a:p>
        </p:txBody>
      </p:sp>
      <p:sp>
        <p:nvSpPr>
          <p:cNvPr id="32" name="Text Placeholder 25">
            <a:extLst>
              <a:ext uri="{FF2B5EF4-FFF2-40B4-BE49-F238E27FC236}">
                <a16:creationId xmlns:a16="http://schemas.microsoft.com/office/drawing/2014/main" id="{1251C49F-2373-859A-204E-9FE5EF0A5365}"/>
              </a:ext>
            </a:extLst>
          </p:cNvPr>
          <p:cNvSpPr>
            <a:spLocks noGrp="1"/>
          </p:cNvSpPr>
          <p:nvPr>
            <p:ph type="body" sz="quarter" idx="24"/>
          </p:nvPr>
        </p:nvSpPr>
        <p:spPr>
          <a:xfrm>
            <a:off x="4127474" y="2093467"/>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33" name="Picture Placeholder 22" descr="Insert icon">
            <a:extLst>
              <a:ext uri="{FF2B5EF4-FFF2-40B4-BE49-F238E27FC236}">
                <a16:creationId xmlns:a16="http://schemas.microsoft.com/office/drawing/2014/main" id="{938C0723-911F-AF47-9E54-057148613FED}"/>
              </a:ext>
            </a:extLst>
          </p:cNvPr>
          <p:cNvSpPr>
            <a:spLocks noGrp="1" noChangeAspect="1"/>
          </p:cNvSpPr>
          <p:nvPr>
            <p:ph type="pic" sz="quarter" idx="25" hasCustomPrompt="1"/>
          </p:nvPr>
        </p:nvSpPr>
        <p:spPr>
          <a:xfrm>
            <a:off x="3266264" y="3200495"/>
            <a:ext cx="718488" cy="762014"/>
          </a:xfrm>
          <a:prstGeom prst="ellipse">
            <a:avLst/>
          </a:prstGeom>
          <a:solidFill>
            <a:schemeClr val="bg2"/>
          </a:solidFill>
        </p:spPr>
        <p:txBody>
          <a:bodyPr/>
          <a:lstStyle>
            <a:lvl1pPr algn="ctr">
              <a:defRPr sz="786" b="1" u="none"/>
            </a:lvl1pPr>
          </a:lstStyle>
          <a:p>
            <a:r>
              <a:rPr lang="en-AU" dirty="0"/>
              <a:t>Icon</a:t>
            </a:r>
          </a:p>
        </p:txBody>
      </p:sp>
      <p:sp>
        <p:nvSpPr>
          <p:cNvPr id="34" name="Text Placeholder 25">
            <a:extLst>
              <a:ext uri="{FF2B5EF4-FFF2-40B4-BE49-F238E27FC236}">
                <a16:creationId xmlns:a16="http://schemas.microsoft.com/office/drawing/2014/main" id="{04079C36-9907-E832-5EFB-D1EBEEB4F788}"/>
              </a:ext>
            </a:extLst>
          </p:cNvPr>
          <p:cNvSpPr>
            <a:spLocks noGrp="1"/>
          </p:cNvSpPr>
          <p:nvPr>
            <p:ph type="body" sz="quarter" idx="26"/>
          </p:nvPr>
        </p:nvSpPr>
        <p:spPr>
          <a:xfrm>
            <a:off x="4127474" y="3200078"/>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35" name="Picture Placeholder 22" descr="Insert icon">
            <a:extLst>
              <a:ext uri="{FF2B5EF4-FFF2-40B4-BE49-F238E27FC236}">
                <a16:creationId xmlns:a16="http://schemas.microsoft.com/office/drawing/2014/main" id="{37975AD6-89C6-6C7F-C48D-2B568D3A7F19}"/>
              </a:ext>
            </a:extLst>
          </p:cNvPr>
          <p:cNvSpPr>
            <a:spLocks noGrp="1" noChangeAspect="1"/>
          </p:cNvSpPr>
          <p:nvPr>
            <p:ph type="pic" sz="quarter" idx="27" hasCustomPrompt="1"/>
          </p:nvPr>
        </p:nvSpPr>
        <p:spPr>
          <a:xfrm>
            <a:off x="3266264" y="4425912"/>
            <a:ext cx="718488" cy="762014"/>
          </a:xfrm>
          <a:prstGeom prst="ellipse">
            <a:avLst/>
          </a:prstGeom>
          <a:solidFill>
            <a:schemeClr val="bg2"/>
          </a:solidFill>
        </p:spPr>
        <p:txBody>
          <a:bodyPr/>
          <a:lstStyle>
            <a:lvl1pPr algn="ctr">
              <a:defRPr sz="786" b="1" u="none"/>
            </a:lvl1pPr>
          </a:lstStyle>
          <a:p>
            <a:r>
              <a:rPr lang="en-AU" dirty="0"/>
              <a:t>Icon</a:t>
            </a:r>
          </a:p>
        </p:txBody>
      </p:sp>
      <p:sp>
        <p:nvSpPr>
          <p:cNvPr id="36" name="Text Placeholder 25">
            <a:extLst>
              <a:ext uri="{FF2B5EF4-FFF2-40B4-BE49-F238E27FC236}">
                <a16:creationId xmlns:a16="http://schemas.microsoft.com/office/drawing/2014/main" id="{3DFA70B3-4D82-50CC-0AF4-57DA573CA68C}"/>
              </a:ext>
            </a:extLst>
          </p:cNvPr>
          <p:cNvSpPr>
            <a:spLocks noGrp="1"/>
          </p:cNvSpPr>
          <p:nvPr>
            <p:ph type="body" sz="quarter" idx="28"/>
          </p:nvPr>
        </p:nvSpPr>
        <p:spPr>
          <a:xfrm>
            <a:off x="4127474" y="4425494"/>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sp>
        <p:nvSpPr>
          <p:cNvPr id="37" name="Text Placeholder 4">
            <a:extLst>
              <a:ext uri="{FF2B5EF4-FFF2-40B4-BE49-F238E27FC236}">
                <a16:creationId xmlns:a16="http://schemas.microsoft.com/office/drawing/2014/main" id="{2D31BC2A-8E74-7211-E131-34CBC185C817}"/>
              </a:ext>
            </a:extLst>
          </p:cNvPr>
          <p:cNvSpPr>
            <a:spLocks noGrp="1"/>
          </p:cNvSpPr>
          <p:nvPr>
            <p:ph type="body" sz="quarter" idx="13" hasCustomPrompt="1"/>
          </p:nvPr>
        </p:nvSpPr>
        <p:spPr>
          <a:xfrm>
            <a:off x="434926" y="2089476"/>
            <a:ext cx="2625299" cy="185710"/>
          </a:xfrm>
        </p:spPr>
        <p:txBody>
          <a:bodyPr anchor="t" anchorCtr="0"/>
          <a:lstStyle>
            <a:lvl1pPr marL="0" indent="0">
              <a:buNone/>
              <a:defRPr sz="1209" b="1"/>
            </a:lvl1pPr>
            <a:lvl2pPr marL="276513" indent="0">
              <a:buNone/>
              <a:defRPr sz="1209"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2</a:t>
            </a:r>
          </a:p>
        </p:txBody>
      </p:sp>
      <p:sp>
        <p:nvSpPr>
          <p:cNvPr id="38" name="Text Placeholder 4">
            <a:extLst>
              <a:ext uri="{FF2B5EF4-FFF2-40B4-BE49-F238E27FC236}">
                <a16:creationId xmlns:a16="http://schemas.microsoft.com/office/drawing/2014/main" id="{283AE4AB-B7A6-FCCA-2D59-5AC1B48C2DA9}"/>
              </a:ext>
            </a:extLst>
          </p:cNvPr>
          <p:cNvSpPr>
            <a:spLocks noGrp="1"/>
          </p:cNvSpPr>
          <p:nvPr>
            <p:ph type="body" sz="quarter" idx="29" hasCustomPrompt="1"/>
          </p:nvPr>
        </p:nvSpPr>
        <p:spPr>
          <a:xfrm>
            <a:off x="895606" y="2545872"/>
            <a:ext cx="2151755" cy="185709"/>
          </a:xfrm>
        </p:spPr>
        <p:txBody>
          <a:bodyPr anchor="ctr"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39" name="Picture Placeholder 22" descr="Insert icon">
            <a:extLst>
              <a:ext uri="{FF2B5EF4-FFF2-40B4-BE49-F238E27FC236}">
                <a16:creationId xmlns:a16="http://schemas.microsoft.com/office/drawing/2014/main" id="{93A80EA6-A32F-41C3-AF3E-4A471B009725}"/>
              </a:ext>
            </a:extLst>
          </p:cNvPr>
          <p:cNvSpPr>
            <a:spLocks noGrp="1" noChangeAspect="1"/>
          </p:cNvSpPr>
          <p:nvPr>
            <p:ph type="pic" sz="quarter" idx="30" hasCustomPrompt="1"/>
          </p:nvPr>
        </p:nvSpPr>
        <p:spPr>
          <a:xfrm>
            <a:off x="434926" y="2442448"/>
            <a:ext cx="370130" cy="392552"/>
          </a:xfrm>
          <a:prstGeom prst="ellipse">
            <a:avLst/>
          </a:prstGeom>
          <a:solidFill>
            <a:schemeClr val="bg2"/>
          </a:solidFill>
        </p:spPr>
        <p:txBody>
          <a:bodyPr/>
          <a:lstStyle>
            <a:lvl1pPr algn="ctr">
              <a:defRPr sz="786" b="1" u="none"/>
            </a:lvl1pPr>
          </a:lstStyle>
          <a:p>
            <a:r>
              <a:rPr lang="en-AU" dirty="0"/>
              <a:t>Icon</a:t>
            </a:r>
          </a:p>
        </p:txBody>
      </p:sp>
      <p:sp>
        <p:nvSpPr>
          <p:cNvPr id="41" name="Text Placeholder 40">
            <a:extLst>
              <a:ext uri="{FF2B5EF4-FFF2-40B4-BE49-F238E27FC236}">
                <a16:creationId xmlns:a16="http://schemas.microsoft.com/office/drawing/2014/main" id="{85CF39FF-827A-7965-892A-EC5976DF3441}"/>
              </a:ext>
            </a:extLst>
          </p:cNvPr>
          <p:cNvSpPr>
            <a:spLocks noGrp="1" noChangeAspect="1"/>
          </p:cNvSpPr>
          <p:nvPr>
            <p:ph type="body" sz="quarter" idx="31" hasCustomPrompt="1"/>
          </p:nvPr>
        </p:nvSpPr>
        <p:spPr>
          <a:xfrm>
            <a:off x="418418" y="2967175"/>
            <a:ext cx="870894" cy="923653"/>
          </a:xfrm>
          <a:prstGeom prst="ellipse">
            <a:avLst/>
          </a:prstGeom>
          <a:solidFill>
            <a:schemeClr val="accent3">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2" name="Text Placeholder 40">
            <a:extLst>
              <a:ext uri="{FF2B5EF4-FFF2-40B4-BE49-F238E27FC236}">
                <a16:creationId xmlns:a16="http://schemas.microsoft.com/office/drawing/2014/main" id="{D48D2076-A208-ACA2-34DB-806EF01EF7E0}"/>
              </a:ext>
            </a:extLst>
          </p:cNvPr>
          <p:cNvSpPr>
            <a:spLocks noGrp="1" noChangeAspect="1"/>
          </p:cNvSpPr>
          <p:nvPr>
            <p:ph type="body" sz="quarter" idx="32" hasCustomPrompt="1"/>
          </p:nvPr>
        </p:nvSpPr>
        <p:spPr>
          <a:xfrm>
            <a:off x="1322459" y="2967175"/>
            <a:ext cx="870894" cy="923653"/>
          </a:xfrm>
          <a:prstGeom prst="ellipse">
            <a:avLst/>
          </a:prstGeom>
          <a:solidFill>
            <a:schemeClr val="accent4">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3" name="Text Placeholder 40">
            <a:extLst>
              <a:ext uri="{FF2B5EF4-FFF2-40B4-BE49-F238E27FC236}">
                <a16:creationId xmlns:a16="http://schemas.microsoft.com/office/drawing/2014/main" id="{EE87B6C7-9C5A-B0F2-0ADB-416527AEBE2B}"/>
              </a:ext>
            </a:extLst>
          </p:cNvPr>
          <p:cNvSpPr>
            <a:spLocks noGrp="1" noChangeAspect="1"/>
          </p:cNvSpPr>
          <p:nvPr>
            <p:ph type="body" sz="quarter" idx="33" hasCustomPrompt="1"/>
          </p:nvPr>
        </p:nvSpPr>
        <p:spPr>
          <a:xfrm>
            <a:off x="2205751" y="2967175"/>
            <a:ext cx="870894" cy="923653"/>
          </a:xfrm>
          <a:prstGeom prst="ellipse">
            <a:avLst/>
          </a:prstGeom>
          <a:solidFill>
            <a:schemeClr val="accent5">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4" name="Text Placeholder 4">
            <a:extLst>
              <a:ext uri="{FF2B5EF4-FFF2-40B4-BE49-F238E27FC236}">
                <a16:creationId xmlns:a16="http://schemas.microsoft.com/office/drawing/2014/main" id="{E7A07361-9FD8-C312-E093-0CCDDE60D1E7}"/>
              </a:ext>
            </a:extLst>
          </p:cNvPr>
          <p:cNvSpPr>
            <a:spLocks noGrp="1"/>
          </p:cNvSpPr>
          <p:nvPr>
            <p:ph type="body" sz="quarter" idx="34" hasCustomPrompt="1"/>
          </p:nvPr>
        </p:nvSpPr>
        <p:spPr>
          <a:xfrm>
            <a:off x="895606" y="4574574"/>
            <a:ext cx="2151755" cy="185709"/>
          </a:xfrm>
        </p:spPr>
        <p:txBody>
          <a:bodyPr anchor="ctr"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45" name="Picture Placeholder 22" descr="Insert icon">
            <a:extLst>
              <a:ext uri="{FF2B5EF4-FFF2-40B4-BE49-F238E27FC236}">
                <a16:creationId xmlns:a16="http://schemas.microsoft.com/office/drawing/2014/main" id="{8D4A3905-4994-70C9-1E45-2DAD791152EB}"/>
              </a:ext>
            </a:extLst>
          </p:cNvPr>
          <p:cNvSpPr>
            <a:spLocks noGrp="1" noChangeAspect="1"/>
          </p:cNvSpPr>
          <p:nvPr>
            <p:ph type="pic" sz="quarter" idx="35" hasCustomPrompt="1"/>
          </p:nvPr>
        </p:nvSpPr>
        <p:spPr>
          <a:xfrm>
            <a:off x="434926" y="4471151"/>
            <a:ext cx="370130" cy="392552"/>
          </a:xfrm>
          <a:prstGeom prst="ellipse">
            <a:avLst/>
          </a:prstGeom>
          <a:solidFill>
            <a:schemeClr val="bg2"/>
          </a:solidFill>
        </p:spPr>
        <p:txBody>
          <a:bodyPr/>
          <a:lstStyle>
            <a:lvl1pPr algn="ctr">
              <a:defRPr sz="786" b="1" u="none"/>
            </a:lvl1pPr>
          </a:lstStyle>
          <a:p>
            <a:r>
              <a:rPr lang="en-AU" dirty="0"/>
              <a:t>Icon</a:t>
            </a:r>
          </a:p>
        </p:txBody>
      </p:sp>
      <p:sp>
        <p:nvSpPr>
          <p:cNvPr id="46" name="Text Placeholder 40">
            <a:extLst>
              <a:ext uri="{FF2B5EF4-FFF2-40B4-BE49-F238E27FC236}">
                <a16:creationId xmlns:a16="http://schemas.microsoft.com/office/drawing/2014/main" id="{E4CCDF9F-9CBF-A1CB-D3DE-0F94046D36A8}"/>
              </a:ext>
            </a:extLst>
          </p:cNvPr>
          <p:cNvSpPr>
            <a:spLocks noGrp="1" noChangeAspect="1"/>
          </p:cNvSpPr>
          <p:nvPr>
            <p:ph type="body" sz="quarter" idx="36" hasCustomPrompt="1"/>
          </p:nvPr>
        </p:nvSpPr>
        <p:spPr>
          <a:xfrm>
            <a:off x="418418" y="4995877"/>
            <a:ext cx="870894" cy="923653"/>
          </a:xfrm>
          <a:prstGeom prst="ellipse">
            <a:avLst/>
          </a:prstGeom>
          <a:solidFill>
            <a:schemeClr val="accent3">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7" name="Text Placeholder 40">
            <a:extLst>
              <a:ext uri="{FF2B5EF4-FFF2-40B4-BE49-F238E27FC236}">
                <a16:creationId xmlns:a16="http://schemas.microsoft.com/office/drawing/2014/main" id="{E2975A47-FF6D-8478-06EC-C529A2E8EDC8}"/>
              </a:ext>
            </a:extLst>
          </p:cNvPr>
          <p:cNvSpPr>
            <a:spLocks noGrp="1" noChangeAspect="1"/>
          </p:cNvSpPr>
          <p:nvPr>
            <p:ph type="body" sz="quarter" idx="37" hasCustomPrompt="1"/>
          </p:nvPr>
        </p:nvSpPr>
        <p:spPr>
          <a:xfrm>
            <a:off x="1322459" y="4995877"/>
            <a:ext cx="870894" cy="923653"/>
          </a:xfrm>
          <a:prstGeom prst="ellipse">
            <a:avLst/>
          </a:prstGeom>
          <a:solidFill>
            <a:schemeClr val="accent4">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8" name="Text Placeholder 40">
            <a:extLst>
              <a:ext uri="{FF2B5EF4-FFF2-40B4-BE49-F238E27FC236}">
                <a16:creationId xmlns:a16="http://schemas.microsoft.com/office/drawing/2014/main" id="{45AEBC74-C277-CF88-42B5-8046409889ED}"/>
              </a:ext>
            </a:extLst>
          </p:cNvPr>
          <p:cNvSpPr>
            <a:spLocks noGrp="1" noChangeAspect="1"/>
          </p:cNvSpPr>
          <p:nvPr>
            <p:ph type="body" sz="quarter" idx="38" hasCustomPrompt="1"/>
          </p:nvPr>
        </p:nvSpPr>
        <p:spPr>
          <a:xfrm>
            <a:off x="2205751" y="4995877"/>
            <a:ext cx="870894" cy="923653"/>
          </a:xfrm>
          <a:prstGeom prst="ellipse">
            <a:avLst/>
          </a:prstGeom>
          <a:solidFill>
            <a:schemeClr val="accent5">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0" name="Picture Placeholder 22" descr="Insert icon">
            <a:extLst>
              <a:ext uri="{FF2B5EF4-FFF2-40B4-BE49-F238E27FC236}">
                <a16:creationId xmlns:a16="http://schemas.microsoft.com/office/drawing/2014/main" id="{FA1CF5F7-DF27-2509-D42D-F5EFCFE2EAD3}"/>
              </a:ext>
            </a:extLst>
          </p:cNvPr>
          <p:cNvSpPr>
            <a:spLocks noGrp="1" noChangeAspect="1"/>
          </p:cNvSpPr>
          <p:nvPr>
            <p:ph type="pic" sz="quarter" idx="39" hasCustomPrompt="1"/>
          </p:nvPr>
        </p:nvSpPr>
        <p:spPr>
          <a:xfrm>
            <a:off x="3266264" y="5526672"/>
            <a:ext cx="718488" cy="762014"/>
          </a:xfrm>
          <a:prstGeom prst="ellipse">
            <a:avLst/>
          </a:prstGeom>
          <a:solidFill>
            <a:schemeClr val="bg2"/>
          </a:solidFill>
        </p:spPr>
        <p:txBody>
          <a:bodyPr/>
          <a:lstStyle>
            <a:lvl1pPr algn="ctr">
              <a:defRPr sz="786" b="1" u="none"/>
            </a:lvl1pPr>
          </a:lstStyle>
          <a:p>
            <a:r>
              <a:rPr lang="en-AU" dirty="0"/>
              <a:t>Icon</a:t>
            </a:r>
          </a:p>
        </p:txBody>
      </p:sp>
      <p:sp>
        <p:nvSpPr>
          <p:cNvPr id="49" name="Text Placeholder 25">
            <a:extLst>
              <a:ext uri="{FF2B5EF4-FFF2-40B4-BE49-F238E27FC236}">
                <a16:creationId xmlns:a16="http://schemas.microsoft.com/office/drawing/2014/main" id="{167750DF-121E-5D43-148F-D43A0603FE6D}"/>
              </a:ext>
            </a:extLst>
          </p:cNvPr>
          <p:cNvSpPr>
            <a:spLocks noGrp="1"/>
          </p:cNvSpPr>
          <p:nvPr>
            <p:ph type="body" sz="quarter" idx="40"/>
          </p:nvPr>
        </p:nvSpPr>
        <p:spPr>
          <a:xfrm>
            <a:off x="4127474" y="5526255"/>
            <a:ext cx="1751224" cy="758483"/>
          </a:xfrm>
        </p:spPr>
        <p:txBody>
          <a:bodyPr anchor="ctr" anchorCtr="0"/>
          <a:lstStyle>
            <a:lvl1pPr>
              <a:spcBef>
                <a:spcPts val="968"/>
              </a:spcBef>
              <a:defRPr sz="786" b="0" u="none">
                <a:solidFill>
                  <a:schemeClr val="tx1"/>
                </a:solidFill>
              </a:defRPr>
            </a:lvl1pPr>
            <a:lvl2pPr marL="108864" indent="-108864">
              <a:spcBef>
                <a:spcPts val="484"/>
              </a:spcBef>
              <a:buFont typeface="Arial" panose="020B0604020202020204" pitchFamily="34" charset="0"/>
              <a:buChar char="•"/>
              <a:defRPr sz="786" b="0">
                <a:solidFill>
                  <a:schemeClr val="tx1"/>
                </a:solidFill>
              </a:defRPr>
            </a:lvl2pPr>
            <a:lvl3pPr>
              <a:spcBef>
                <a:spcPts val="363"/>
              </a:spcBef>
              <a:defRPr sz="786"/>
            </a:lvl3pPr>
          </a:lstStyle>
          <a:p>
            <a:pPr lvl="0"/>
            <a:r>
              <a:rPr lang="en-US"/>
              <a:t>Edit Master text styles</a:t>
            </a:r>
          </a:p>
          <a:p>
            <a:pPr lvl="1"/>
            <a:r>
              <a:rPr lang="en-US"/>
              <a:t>Second level</a:t>
            </a:r>
          </a:p>
        </p:txBody>
      </p:sp>
      <p:cxnSp>
        <p:nvCxnSpPr>
          <p:cNvPr id="50" name="Straight Connector 49">
            <a:extLst>
              <a:ext uri="{FF2B5EF4-FFF2-40B4-BE49-F238E27FC236}">
                <a16:creationId xmlns:a16="http://schemas.microsoft.com/office/drawing/2014/main" id="{1D25F0DD-F831-D01A-FF9D-BB94C366DE47}"/>
              </a:ext>
              <a:ext uri="{C183D7F6-B498-43B3-948B-1728B52AA6E4}">
                <adec:decorative xmlns:adec="http://schemas.microsoft.com/office/drawing/2017/decorative" val="1"/>
              </a:ext>
            </a:extLst>
          </p:cNvPr>
          <p:cNvCxnSpPr/>
          <p:nvPr userDrawn="1"/>
        </p:nvCxnSpPr>
        <p:spPr>
          <a:xfrm>
            <a:off x="3156812" y="2089476"/>
            <a:ext cx="0" cy="4318453"/>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9CB6F37-1B94-35DE-B92A-9C823AA142B8}"/>
              </a:ext>
              <a:ext uri="{C183D7F6-B498-43B3-948B-1728B52AA6E4}">
                <adec:decorative xmlns:adec="http://schemas.microsoft.com/office/drawing/2017/decorative" val="1"/>
              </a:ext>
            </a:extLst>
          </p:cNvPr>
          <p:cNvCxnSpPr/>
          <p:nvPr userDrawn="1"/>
        </p:nvCxnSpPr>
        <p:spPr>
          <a:xfrm>
            <a:off x="5987189" y="2089476"/>
            <a:ext cx="0" cy="4318453"/>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grpSp>
        <p:nvGrpSpPr>
          <p:cNvPr id="52" name="Group 51">
            <a:extLst>
              <a:ext uri="{FF2B5EF4-FFF2-40B4-BE49-F238E27FC236}">
                <a16:creationId xmlns:a16="http://schemas.microsoft.com/office/drawing/2014/main" id="{661ACD3D-051F-433E-A307-385953F8A48D}"/>
              </a:ext>
            </a:extLst>
          </p:cNvPr>
          <p:cNvGrpSpPr/>
          <p:nvPr userDrawn="1"/>
        </p:nvGrpSpPr>
        <p:grpSpPr>
          <a:xfrm>
            <a:off x="422445" y="471590"/>
            <a:ext cx="3746897" cy="435821"/>
            <a:chOff x="591422" y="660224"/>
            <a:chExt cx="5245656" cy="610149"/>
          </a:xfrm>
        </p:grpSpPr>
        <p:pic>
          <p:nvPicPr>
            <p:cNvPr id="53" name="Picture 52">
              <a:extLst>
                <a:ext uri="{FF2B5EF4-FFF2-40B4-BE49-F238E27FC236}">
                  <a16:creationId xmlns:a16="http://schemas.microsoft.com/office/drawing/2014/main" id="{241B2FBB-D36D-494F-8494-0FF4E48D442F}"/>
                </a:ext>
              </a:extLst>
            </p:cNvPr>
            <p:cNvPicPr>
              <a:picLocks noChangeAspect="1"/>
            </p:cNvPicPr>
            <p:nvPr/>
          </p:nvPicPr>
          <p:blipFill>
            <a:blip r:embed="rId5"/>
            <a:stretch>
              <a:fillRect/>
            </a:stretch>
          </p:blipFill>
          <p:spPr>
            <a:xfrm>
              <a:off x="3892672" y="780824"/>
              <a:ext cx="1944406" cy="489549"/>
            </a:xfrm>
            <a:prstGeom prst="rect">
              <a:avLst/>
            </a:prstGeom>
          </p:spPr>
        </p:pic>
        <p:pic>
          <p:nvPicPr>
            <p:cNvPr id="54" name="Picture 53">
              <a:extLst>
                <a:ext uri="{FF2B5EF4-FFF2-40B4-BE49-F238E27FC236}">
                  <a16:creationId xmlns:a16="http://schemas.microsoft.com/office/drawing/2014/main" id="{CBB1FB69-EE62-4B83-BD8B-DB8893CA2157}"/>
                </a:ext>
              </a:extLst>
            </p:cNvPr>
            <p:cNvPicPr>
              <a:picLocks noChangeAspect="1"/>
            </p:cNvPicPr>
            <p:nvPr/>
          </p:nvPicPr>
          <p:blipFill>
            <a:blip r:embed="rId6"/>
            <a:stretch>
              <a:fillRect/>
            </a:stretch>
          </p:blipFill>
          <p:spPr>
            <a:xfrm>
              <a:off x="591422" y="660224"/>
              <a:ext cx="3042732" cy="558261"/>
            </a:xfrm>
            <a:prstGeom prst="rect">
              <a:avLst/>
            </a:prstGeom>
          </p:spPr>
        </p:pic>
      </p:grpSp>
    </p:spTree>
    <p:extLst>
      <p:ext uri="{BB962C8B-B14F-4D97-AF65-F5344CB8AC3E}">
        <p14:creationId xmlns:p14="http://schemas.microsoft.com/office/powerpoint/2010/main" val="2883411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Grey Layout 2">
    <p:spTree>
      <p:nvGrpSpPr>
        <p:cNvPr id="1" name=""/>
        <p:cNvGrpSpPr/>
        <p:nvPr/>
      </p:nvGrpSpPr>
      <p:grpSpPr>
        <a:xfrm>
          <a:off x="0" y="0"/>
          <a:ext cx="0" cy="0"/>
          <a:chOff x="0" y="0"/>
          <a:chExt cx="0" cy="0"/>
        </a:xfrm>
      </p:grpSpPr>
      <p:cxnSp>
        <p:nvCxnSpPr>
          <p:cNvPr id="50" name="Straight Connector 49">
            <a:extLst>
              <a:ext uri="{FF2B5EF4-FFF2-40B4-BE49-F238E27FC236}">
                <a16:creationId xmlns:a16="http://schemas.microsoft.com/office/drawing/2014/main" id="{1D25F0DD-F831-D01A-FF9D-BB94C366DE47}"/>
              </a:ext>
              <a:ext uri="{C183D7F6-B498-43B3-948B-1728B52AA6E4}">
                <adec:decorative xmlns:adec="http://schemas.microsoft.com/office/drawing/2017/decorative" val="1"/>
              </a:ext>
            </a:extLst>
          </p:cNvPr>
          <p:cNvCxnSpPr/>
          <p:nvPr userDrawn="1"/>
        </p:nvCxnSpPr>
        <p:spPr>
          <a:xfrm>
            <a:off x="3156812" y="2089476"/>
            <a:ext cx="0" cy="4318453"/>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9CB6F37-1B94-35DE-B92A-9C823AA142B8}"/>
              </a:ext>
              <a:ext uri="{C183D7F6-B498-43B3-948B-1728B52AA6E4}">
                <adec:decorative xmlns:adec="http://schemas.microsoft.com/office/drawing/2017/decorative" val="1"/>
              </a:ext>
            </a:extLst>
          </p:cNvPr>
          <p:cNvCxnSpPr/>
          <p:nvPr userDrawn="1"/>
        </p:nvCxnSpPr>
        <p:spPr>
          <a:xfrm>
            <a:off x="5987189" y="2089476"/>
            <a:ext cx="0" cy="4318453"/>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BE266887-0F6D-3BB2-C81F-663B99996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 y="1"/>
            <a:ext cx="9143998" cy="1219816"/>
          </a:xfrm>
          <a:prstGeom prst="rect">
            <a:avLst/>
          </a:prstGeom>
        </p:spPr>
      </p:pic>
      <p:pic>
        <p:nvPicPr>
          <p:cNvPr id="15" name="Picture 14">
            <a:extLst>
              <a:ext uri="{FF2B5EF4-FFF2-40B4-BE49-F238E27FC236}">
                <a16:creationId xmlns:a16="http://schemas.microsoft.com/office/drawing/2014/main" id="{5D30ECAA-A20C-6E08-3688-E5880E8E2BE6}"/>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0" y="6672292"/>
            <a:ext cx="9144000" cy="185709"/>
          </a:xfrm>
          <a:prstGeom prst="rect">
            <a:avLst/>
          </a:prstGeom>
        </p:spPr>
      </p:pic>
      <p:pic>
        <p:nvPicPr>
          <p:cNvPr id="17" name="Picture 16">
            <a:extLst>
              <a:ext uri="{FF2B5EF4-FFF2-40B4-BE49-F238E27FC236}">
                <a16:creationId xmlns:a16="http://schemas.microsoft.com/office/drawing/2014/main" id="{EB5E5B07-DC71-16F5-75D4-3994157CF02C}"/>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14832" y="0"/>
            <a:ext cx="3329168" cy="1468254"/>
          </a:xfrm>
          <a:prstGeom prst="rect">
            <a:avLst/>
          </a:prstGeom>
        </p:spPr>
      </p:pic>
      <p:sp>
        <p:nvSpPr>
          <p:cNvPr id="23" name="Picture Placeholder 22" descr="Insert icon">
            <a:extLst>
              <a:ext uri="{FF2B5EF4-FFF2-40B4-BE49-F238E27FC236}">
                <a16:creationId xmlns:a16="http://schemas.microsoft.com/office/drawing/2014/main" id="{E841FD94-3545-EFE6-ACFF-361996CD3459}"/>
              </a:ext>
            </a:extLst>
          </p:cNvPr>
          <p:cNvSpPr>
            <a:spLocks noGrp="1" noChangeAspect="1"/>
          </p:cNvSpPr>
          <p:nvPr>
            <p:ph type="pic" sz="quarter" idx="16" hasCustomPrompt="1"/>
          </p:nvPr>
        </p:nvSpPr>
        <p:spPr>
          <a:xfrm>
            <a:off x="7981319" y="341588"/>
            <a:ext cx="740237" cy="785081"/>
          </a:xfrm>
          <a:prstGeom prst="ellipse">
            <a:avLst/>
          </a:prstGeom>
          <a:solidFill>
            <a:schemeClr val="accent2"/>
          </a:solidFill>
        </p:spPr>
        <p:txBody>
          <a:bodyPr/>
          <a:lstStyle>
            <a:lvl1pPr algn="ctr">
              <a:defRPr sz="786" b="1" u="none"/>
            </a:lvl1pPr>
          </a:lstStyle>
          <a:p>
            <a:r>
              <a:rPr lang="en-AU" dirty="0"/>
              <a:t>Theme Icon</a:t>
            </a:r>
          </a:p>
        </p:txBody>
      </p:sp>
      <p:sp>
        <p:nvSpPr>
          <p:cNvPr id="2" name="Title 1">
            <a:extLst>
              <a:ext uri="{FF2B5EF4-FFF2-40B4-BE49-F238E27FC236}">
                <a16:creationId xmlns:a16="http://schemas.microsoft.com/office/drawing/2014/main" id="{9065DB6B-09FA-7D83-C719-0EFE24F8403B}"/>
              </a:ext>
            </a:extLst>
          </p:cNvPr>
          <p:cNvSpPr>
            <a:spLocks noGrp="1"/>
          </p:cNvSpPr>
          <p:nvPr>
            <p:ph type="title"/>
          </p:nvPr>
        </p:nvSpPr>
        <p:spPr>
          <a:xfrm>
            <a:off x="434925" y="1674025"/>
            <a:ext cx="8296232" cy="312588"/>
          </a:xfrm>
        </p:spPr>
        <p:txBody>
          <a:bodyPr/>
          <a:lstStyle/>
          <a:p>
            <a:r>
              <a:rPr lang="en-US"/>
              <a:t>Click to edit Master title style</a:t>
            </a:r>
            <a:endParaRPr lang="en-AU" dirty="0"/>
          </a:p>
        </p:txBody>
      </p:sp>
      <p:sp>
        <p:nvSpPr>
          <p:cNvPr id="52" name="Text Placeholder 13">
            <a:extLst>
              <a:ext uri="{FF2B5EF4-FFF2-40B4-BE49-F238E27FC236}">
                <a16:creationId xmlns:a16="http://schemas.microsoft.com/office/drawing/2014/main" id="{0C0D338E-1A8E-9889-4227-AFF3CD5413E3}"/>
              </a:ext>
            </a:extLst>
          </p:cNvPr>
          <p:cNvSpPr>
            <a:spLocks noGrp="1"/>
          </p:cNvSpPr>
          <p:nvPr>
            <p:ph type="body" sz="quarter" idx="17"/>
          </p:nvPr>
        </p:nvSpPr>
        <p:spPr>
          <a:xfrm>
            <a:off x="434926" y="2089475"/>
            <a:ext cx="2612435" cy="4195262"/>
          </a:xfrm>
        </p:spPr>
        <p:txBody>
          <a:bodyPr/>
          <a:lstStyle>
            <a:lvl2pPr>
              <a:defRPr b="0"/>
            </a:lvl2pPr>
            <a:lvl3pPr>
              <a:defRPr sz="786"/>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3" name="Text Placeholder 4">
            <a:extLst>
              <a:ext uri="{FF2B5EF4-FFF2-40B4-BE49-F238E27FC236}">
                <a16:creationId xmlns:a16="http://schemas.microsoft.com/office/drawing/2014/main" id="{E79C946A-F230-8D36-5CD4-F7CC7BB47BB1}"/>
              </a:ext>
            </a:extLst>
          </p:cNvPr>
          <p:cNvSpPr>
            <a:spLocks noGrp="1"/>
          </p:cNvSpPr>
          <p:nvPr>
            <p:ph type="body" sz="quarter" idx="3" hasCustomPrompt="1"/>
          </p:nvPr>
        </p:nvSpPr>
        <p:spPr>
          <a:xfrm>
            <a:off x="3265303" y="2089476"/>
            <a:ext cx="2613395" cy="185710"/>
          </a:xfrm>
        </p:spPr>
        <p:txBody>
          <a:bodyPr anchor="t"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54" name="Chart Placeholder 19">
            <a:extLst>
              <a:ext uri="{FF2B5EF4-FFF2-40B4-BE49-F238E27FC236}">
                <a16:creationId xmlns:a16="http://schemas.microsoft.com/office/drawing/2014/main" id="{C95FDDB0-C39D-EC91-9054-D3A675B0A90F}"/>
              </a:ext>
            </a:extLst>
          </p:cNvPr>
          <p:cNvSpPr>
            <a:spLocks noGrp="1"/>
          </p:cNvSpPr>
          <p:nvPr>
            <p:ph type="chart" sz="quarter" idx="27"/>
          </p:nvPr>
        </p:nvSpPr>
        <p:spPr>
          <a:xfrm>
            <a:off x="3265303" y="2470134"/>
            <a:ext cx="2613395" cy="1488579"/>
          </a:xfrm>
        </p:spPr>
        <p:txBody>
          <a:bodyPr/>
          <a:lstStyle>
            <a:lvl1pPr>
              <a:defRPr sz="968" b="0" u="none">
                <a:solidFill>
                  <a:schemeClr val="tx1"/>
                </a:solidFill>
              </a:defRPr>
            </a:lvl1pPr>
          </a:lstStyle>
          <a:p>
            <a:r>
              <a:rPr lang="en-US"/>
              <a:t>Click icon to add chart</a:t>
            </a:r>
            <a:endParaRPr lang="en-AU" dirty="0"/>
          </a:p>
        </p:txBody>
      </p:sp>
      <p:sp>
        <p:nvSpPr>
          <p:cNvPr id="55" name="Text Placeholder 4">
            <a:extLst>
              <a:ext uri="{FF2B5EF4-FFF2-40B4-BE49-F238E27FC236}">
                <a16:creationId xmlns:a16="http://schemas.microsoft.com/office/drawing/2014/main" id="{F6B2C3F5-AAB4-7F16-1259-B8D2115EA859}"/>
              </a:ext>
            </a:extLst>
          </p:cNvPr>
          <p:cNvSpPr>
            <a:spLocks noGrp="1"/>
          </p:cNvSpPr>
          <p:nvPr>
            <p:ph type="body" sz="quarter" idx="39" hasCustomPrompt="1"/>
          </p:nvPr>
        </p:nvSpPr>
        <p:spPr>
          <a:xfrm>
            <a:off x="3265303" y="4348324"/>
            <a:ext cx="2613395" cy="185710"/>
          </a:xfrm>
        </p:spPr>
        <p:txBody>
          <a:bodyPr anchor="t"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56" name="Chart Placeholder 19">
            <a:extLst>
              <a:ext uri="{FF2B5EF4-FFF2-40B4-BE49-F238E27FC236}">
                <a16:creationId xmlns:a16="http://schemas.microsoft.com/office/drawing/2014/main" id="{591BC388-2C8F-91E9-C4CB-D632D6F21EE1}"/>
              </a:ext>
            </a:extLst>
          </p:cNvPr>
          <p:cNvSpPr>
            <a:spLocks noGrp="1"/>
          </p:cNvSpPr>
          <p:nvPr>
            <p:ph type="chart" sz="quarter" idx="40"/>
          </p:nvPr>
        </p:nvSpPr>
        <p:spPr>
          <a:xfrm>
            <a:off x="3265303" y="4728982"/>
            <a:ext cx="2613395" cy="1488579"/>
          </a:xfrm>
        </p:spPr>
        <p:txBody>
          <a:bodyPr/>
          <a:lstStyle>
            <a:lvl1pPr>
              <a:defRPr sz="968" b="0" u="none">
                <a:solidFill>
                  <a:schemeClr val="tx1"/>
                </a:solidFill>
              </a:defRPr>
            </a:lvl1pPr>
          </a:lstStyle>
          <a:p>
            <a:r>
              <a:rPr lang="en-US"/>
              <a:t>Click icon to add chart</a:t>
            </a:r>
            <a:endParaRPr lang="en-AU" dirty="0"/>
          </a:p>
        </p:txBody>
      </p:sp>
      <p:sp>
        <p:nvSpPr>
          <p:cNvPr id="37" name="Text Placeholder 4">
            <a:extLst>
              <a:ext uri="{FF2B5EF4-FFF2-40B4-BE49-F238E27FC236}">
                <a16:creationId xmlns:a16="http://schemas.microsoft.com/office/drawing/2014/main" id="{2D31BC2A-8E74-7211-E131-34CBC185C817}"/>
              </a:ext>
            </a:extLst>
          </p:cNvPr>
          <p:cNvSpPr>
            <a:spLocks noGrp="1"/>
          </p:cNvSpPr>
          <p:nvPr>
            <p:ph type="body" sz="quarter" idx="13" hasCustomPrompt="1"/>
          </p:nvPr>
        </p:nvSpPr>
        <p:spPr>
          <a:xfrm>
            <a:off x="6113149" y="2089476"/>
            <a:ext cx="2625299" cy="185710"/>
          </a:xfrm>
        </p:spPr>
        <p:txBody>
          <a:bodyPr anchor="t" anchorCtr="0"/>
          <a:lstStyle>
            <a:lvl1pPr marL="0" indent="0">
              <a:buNone/>
              <a:defRPr sz="1209" b="1"/>
            </a:lvl1pPr>
            <a:lvl2pPr marL="276513" indent="0">
              <a:buNone/>
              <a:defRPr sz="1209"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2</a:t>
            </a:r>
          </a:p>
        </p:txBody>
      </p:sp>
      <p:sp>
        <p:nvSpPr>
          <p:cNvPr id="39" name="Picture Placeholder 22" descr="Insert icon">
            <a:extLst>
              <a:ext uri="{FF2B5EF4-FFF2-40B4-BE49-F238E27FC236}">
                <a16:creationId xmlns:a16="http://schemas.microsoft.com/office/drawing/2014/main" id="{93A80EA6-A32F-41C3-AF3E-4A471B009725}"/>
              </a:ext>
            </a:extLst>
          </p:cNvPr>
          <p:cNvSpPr>
            <a:spLocks noGrp="1" noChangeAspect="1"/>
          </p:cNvSpPr>
          <p:nvPr>
            <p:ph type="pic" sz="quarter" idx="30" hasCustomPrompt="1"/>
          </p:nvPr>
        </p:nvSpPr>
        <p:spPr>
          <a:xfrm>
            <a:off x="6113149" y="2442448"/>
            <a:ext cx="370130" cy="392552"/>
          </a:xfrm>
          <a:prstGeom prst="ellipse">
            <a:avLst/>
          </a:prstGeom>
          <a:solidFill>
            <a:schemeClr val="bg2"/>
          </a:solidFill>
        </p:spPr>
        <p:txBody>
          <a:bodyPr/>
          <a:lstStyle>
            <a:lvl1pPr algn="ctr">
              <a:defRPr sz="786" b="1" u="none"/>
            </a:lvl1pPr>
          </a:lstStyle>
          <a:p>
            <a:r>
              <a:rPr lang="en-AU" dirty="0"/>
              <a:t>Icon</a:t>
            </a:r>
          </a:p>
        </p:txBody>
      </p:sp>
      <p:sp>
        <p:nvSpPr>
          <p:cNvPr id="38" name="Text Placeholder 4">
            <a:extLst>
              <a:ext uri="{FF2B5EF4-FFF2-40B4-BE49-F238E27FC236}">
                <a16:creationId xmlns:a16="http://schemas.microsoft.com/office/drawing/2014/main" id="{283AE4AB-B7A6-FCCA-2D59-5AC1B48C2DA9}"/>
              </a:ext>
            </a:extLst>
          </p:cNvPr>
          <p:cNvSpPr>
            <a:spLocks noGrp="1"/>
          </p:cNvSpPr>
          <p:nvPr>
            <p:ph type="body" sz="quarter" idx="29" hasCustomPrompt="1"/>
          </p:nvPr>
        </p:nvSpPr>
        <p:spPr>
          <a:xfrm>
            <a:off x="6573829" y="2545872"/>
            <a:ext cx="2151755" cy="185709"/>
          </a:xfrm>
        </p:spPr>
        <p:txBody>
          <a:bodyPr anchor="ctr"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41" name="Text Placeholder 40">
            <a:extLst>
              <a:ext uri="{FF2B5EF4-FFF2-40B4-BE49-F238E27FC236}">
                <a16:creationId xmlns:a16="http://schemas.microsoft.com/office/drawing/2014/main" id="{85CF39FF-827A-7965-892A-EC5976DF3441}"/>
              </a:ext>
            </a:extLst>
          </p:cNvPr>
          <p:cNvSpPr>
            <a:spLocks noGrp="1" noChangeAspect="1"/>
          </p:cNvSpPr>
          <p:nvPr>
            <p:ph type="body" sz="quarter" idx="31" hasCustomPrompt="1"/>
          </p:nvPr>
        </p:nvSpPr>
        <p:spPr>
          <a:xfrm>
            <a:off x="6096641" y="2967175"/>
            <a:ext cx="870894" cy="923653"/>
          </a:xfrm>
          <a:prstGeom prst="ellipse">
            <a:avLst/>
          </a:prstGeom>
          <a:solidFill>
            <a:schemeClr val="accent3">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2" name="Text Placeholder 40">
            <a:extLst>
              <a:ext uri="{FF2B5EF4-FFF2-40B4-BE49-F238E27FC236}">
                <a16:creationId xmlns:a16="http://schemas.microsoft.com/office/drawing/2014/main" id="{D48D2076-A208-ACA2-34DB-806EF01EF7E0}"/>
              </a:ext>
            </a:extLst>
          </p:cNvPr>
          <p:cNvSpPr>
            <a:spLocks noGrp="1" noChangeAspect="1"/>
          </p:cNvSpPr>
          <p:nvPr>
            <p:ph type="body" sz="quarter" idx="32" hasCustomPrompt="1"/>
          </p:nvPr>
        </p:nvSpPr>
        <p:spPr>
          <a:xfrm>
            <a:off x="7000682" y="2967175"/>
            <a:ext cx="870894" cy="923653"/>
          </a:xfrm>
          <a:prstGeom prst="ellipse">
            <a:avLst/>
          </a:prstGeom>
          <a:solidFill>
            <a:schemeClr val="accent4">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3" name="Text Placeholder 40">
            <a:extLst>
              <a:ext uri="{FF2B5EF4-FFF2-40B4-BE49-F238E27FC236}">
                <a16:creationId xmlns:a16="http://schemas.microsoft.com/office/drawing/2014/main" id="{EE87B6C7-9C5A-B0F2-0ADB-416527AEBE2B}"/>
              </a:ext>
            </a:extLst>
          </p:cNvPr>
          <p:cNvSpPr>
            <a:spLocks noGrp="1" noChangeAspect="1"/>
          </p:cNvSpPr>
          <p:nvPr>
            <p:ph type="body" sz="quarter" idx="33" hasCustomPrompt="1"/>
          </p:nvPr>
        </p:nvSpPr>
        <p:spPr>
          <a:xfrm>
            <a:off x="7883974" y="2967175"/>
            <a:ext cx="870894" cy="923653"/>
          </a:xfrm>
          <a:prstGeom prst="ellipse">
            <a:avLst/>
          </a:prstGeom>
          <a:solidFill>
            <a:schemeClr val="accent5">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5" name="Picture Placeholder 22" descr="Insert icon">
            <a:extLst>
              <a:ext uri="{FF2B5EF4-FFF2-40B4-BE49-F238E27FC236}">
                <a16:creationId xmlns:a16="http://schemas.microsoft.com/office/drawing/2014/main" id="{8D4A3905-4994-70C9-1E45-2DAD791152EB}"/>
              </a:ext>
            </a:extLst>
          </p:cNvPr>
          <p:cNvSpPr>
            <a:spLocks noGrp="1" noChangeAspect="1"/>
          </p:cNvSpPr>
          <p:nvPr>
            <p:ph type="pic" sz="quarter" idx="35" hasCustomPrompt="1"/>
          </p:nvPr>
        </p:nvSpPr>
        <p:spPr>
          <a:xfrm>
            <a:off x="6113149" y="4471151"/>
            <a:ext cx="370130" cy="392552"/>
          </a:xfrm>
          <a:prstGeom prst="ellipse">
            <a:avLst/>
          </a:prstGeom>
          <a:solidFill>
            <a:schemeClr val="bg2"/>
          </a:solidFill>
        </p:spPr>
        <p:txBody>
          <a:bodyPr/>
          <a:lstStyle>
            <a:lvl1pPr algn="ctr">
              <a:defRPr sz="786" b="1" u="none"/>
            </a:lvl1pPr>
          </a:lstStyle>
          <a:p>
            <a:r>
              <a:rPr lang="en-AU" dirty="0"/>
              <a:t>Icon</a:t>
            </a:r>
          </a:p>
        </p:txBody>
      </p:sp>
      <p:sp>
        <p:nvSpPr>
          <p:cNvPr id="44" name="Text Placeholder 4">
            <a:extLst>
              <a:ext uri="{FF2B5EF4-FFF2-40B4-BE49-F238E27FC236}">
                <a16:creationId xmlns:a16="http://schemas.microsoft.com/office/drawing/2014/main" id="{E7A07361-9FD8-C312-E093-0CCDDE60D1E7}"/>
              </a:ext>
            </a:extLst>
          </p:cNvPr>
          <p:cNvSpPr>
            <a:spLocks noGrp="1"/>
          </p:cNvSpPr>
          <p:nvPr>
            <p:ph type="body" sz="quarter" idx="34" hasCustomPrompt="1"/>
          </p:nvPr>
        </p:nvSpPr>
        <p:spPr>
          <a:xfrm>
            <a:off x="6573829" y="4574574"/>
            <a:ext cx="2151755" cy="185709"/>
          </a:xfrm>
        </p:spPr>
        <p:txBody>
          <a:bodyPr anchor="ctr" anchorCtr="0"/>
          <a:lstStyle>
            <a:lvl1pPr marL="0" indent="0">
              <a:buNone/>
              <a:defRPr sz="968" b="1" u="none">
                <a:solidFill>
                  <a:schemeClr val="accent2"/>
                </a:solidFill>
              </a:defRPr>
            </a:lvl1pPr>
            <a:lvl2pPr marL="0" indent="0">
              <a:buNone/>
              <a:defRPr sz="968" b="1"/>
            </a:lvl2pPr>
            <a:lvl3pPr marL="553027" indent="0">
              <a:buNone/>
              <a:defRPr sz="1089" b="1"/>
            </a:lvl3pPr>
            <a:lvl4pPr marL="829541" indent="0">
              <a:buNone/>
              <a:defRPr sz="968" b="1"/>
            </a:lvl4pPr>
            <a:lvl5pPr marL="1106054" indent="0">
              <a:buNone/>
              <a:defRPr sz="968" b="1"/>
            </a:lvl5pPr>
            <a:lvl6pPr marL="1382568" indent="0">
              <a:buNone/>
              <a:defRPr sz="968" b="1"/>
            </a:lvl6pPr>
            <a:lvl7pPr marL="1659081" indent="0">
              <a:buNone/>
              <a:defRPr sz="968" b="1"/>
            </a:lvl7pPr>
            <a:lvl8pPr marL="1935595" indent="0">
              <a:buNone/>
              <a:defRPr sz="968" b="1"/>
            </a:lvl8pPr>
            <a:lvl9pPr marL="2212109" indent="0">
              <a:buNone/>
              <a:defRPr sz="968" b="1"/>
            </a:lvl9pPr>
          </a:lstStyle>
          <a:p>
            <a:pPr lvl="0"/>
            <a:r>
              <a:rPr lang="en-US" dirty="0"/>
              <a:t>Heading 3</a:t>
            </a:r>
          </a:p>
        </p:txBody>
      </p:sp>
      <p:sp>
        <p:nvSpPr>
          <p:cNvPr id="46" name="Text Placeholder 40">
            <a:extLst>
              <a:ext uri="{FF2B5EF4-FFF2-40B4-BE49-F238E27FC236}">
                <a16:creationId xmlns:a16="http://schemas.microsoft.com/office/drawing/2014/main" id="{E4CCDF9F-9CBF-A1CB-D3DE-0F94046D36A8}"/>
              </a:ext>
            </a:extLst>
          </p:cNvPr>
          <p:cNvSpPr>
            <a:spLocks noGrp="1" noChangeAspect="1"/>
          </p:cNvSpPr>
          <p:nvPr>
            <p:ph type="body" sz="quarter" idx="36" hasCustomPrompt="1"/>
          </p:nvPr>
        </p:nvSpPr>
        <p:spPr>
          <a:xfrm>
            <a:off x="6096641" y="4995877"/>
            <a:ext cx="870894" cy="923653"/>
          </a:xfrm>
          <a:prstGeom prst="ellipse">
            <a:avLst/>
          </a:prstGeom>
          <a:solidFill>
            <a:schemeClr val="accent3">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7" name="Text Placeholder 40">
            <a:extLst>
              <a:ext uri="{FF2B5EF4-FFF2-40B4-BE49-F238E27FC236}">
                <a16:creationId xmlns:a16="http://schemas.microsoft.com/office/drawing/2014/main" id="{E2975A47-FF6D-8478-06EC-C529A2E8EDC8}"/>
              </a:ext>
            </a:extLst>
          </p:cNvPr>
          <p:cNvSpPr>
            <a:spLocks noGrp="1" noChangeAspect="1"/>
          </p:cNvSpPr>
          <p:nvPr>
            <p:ph type="body" sz="quarter" idx="37" hasCustomPrompt="1"/>
          </p:nvPr>
        </p:nvSpPr>
        <p:spPr>
          <a:xfrm>
            <a:off x="7000682" y="4995877"/>
            <a:ext cx="870894" cy="923653"/>
          </a:xfrm>
          <a:prstGeom prst="ellipse">
            <a:avLst/>
          </a:prstGeom>
          <a:solidFill>
            <a:schemeClr val="accent4">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48" name="Text Placeholder 40">
            <a:extLst>
              <a:ext uri="{FF2B5EF4-FFF2-40B4-BE49-F238E27FC236}">
                <a16:creationId xmlns:a16="http://schemas.microsoft.com/office/drawing/2014/main" id="{45AEBC74-C277-CF88-42B5-8046409889ED}"/>
              </a:ext>
            </a:extLst>
          </p:cNvPr>
          <p:cNvSpPr>
            <a:spLocks noGrp="1" noChangeAspect="1"/>
          </p:cNvSpPr>
          <p:nvPr>
            <p:ph type="body" sz="quarter" idx="38" hasCustomPrompt="1"/>
          </p:nvPr>
        </p:nvSpPr>
        <p:spPr>
          <a:xfrm>
            <a:off x="7883974" y="4995877"/>
            <a:ext cx="870894" cy="923653"/>
          </a:xfrm>
          <a:prstGeom prst="ellipse">
            <a:avLst/>
          </a:prstGeom>
          <a:solidFill>
            <a:schemeClr val="accent5">
              <a:lumMod val="20000"/>
              <a:lumOff val="80000"/>
            </a:schemeClr>
          </a:solidFill>
        </p:spPr>
        <p:txBody>
          <a:bodyPr lIns="72000" tIns="288000" rIns="72000" bIns="72000">
            <a:normAutofit/>
          </a:bodyPr>
          <a:lstStyle>
            <a:lvl1pPr algn="ctr">
              <a:defRPr u="none"/>
            </a:lvl1pPr>
            <a:lvl2pPr algn="ctr">
              <a:spcBef>
                <a:spcPts val="0"/>
              </a:spcBef>
              <a:defRPr sz="605" b="0">
                <a:solidFill>
                  <a:schemeClr val="tx1"/>
                </a:solidFill>
              </a:defRPr>
            </a:lvl2pPr>
          </a:lstStyle>
          <a:p>
            <a:pPr lvl="0"/>
            <a:r>
              <a:rPr lang="en-US" dirty="0"/>
              <a:t>XXX.X%</a:t>
            </a:r>
          </a:p>
          <a:p>
            <a:pPr lvl="1"/>
            <a:r>
              <a:rPr lang="en-US" dirty="0"/>
              <a:t>Second level</a:t>
            </a:r>
          </a:p>
        </p:txBody>
      </p:sp>
      <p:sp>
        <p:nvSpPr>
          <p:cNvPr id="8" name="Footer Placeholder 7">
            <a:extLst>
              <a:ext uri="{FF2B5EF4-FFF2-40B4-BE49-F238E27FC236}">
                <a16:creationId xmlns:a16="http://schemas.microsoft.com/office/drawing/2014/main" id="{8CB0CAAC-7A38-63A3-1C1B-5E92E4354894}"/>
              </a:ext>
              <a:ext uri="{C183D7F6-B498-43B3-948B-1728B52AA6E4}">
                <adec:decorative xmlns:adec="http://schemas.microsoft.com/office/drawing/2017/decorative" val="1"/>
              </a:ext>
            </a:extLst>
          </p:cNvPr>
          <p:cNvSpPr>
            <a:spLocks noGrp="1"/>
          </p:cNvSpPr>
          <p:nvPr>
            <p:ph type="ftr" sz="quarter" idx="11"/>
          </p:nvPr>
        </p:nvSpPr>
        <p:spPr/>
        <p:txBody>
          <a:bodyPr/>
          <a:lstStyle/>
          <a:p>
            <a:r>
              <a:rPr lang="en-AU" dirty="0"/>
              <a:t>Cultural and creative activity in Australia, 2010–11 to 2019–2020</a:t>
            </a:r>
          </a:p>
        </p:txBody>
      </p:sp>
      <p:sp>
        <p:nvSpPr>
          <p:cNvPr id="9" name="Slide Number Placeholder 8">
            <a:extLst>
              <a:ext uri="{FF2B5EF4-FFF2-40B4-BE49-F238E27FC236}">
                <a16:creationId xmlns:a16="http://schemas.microsoft.com/office/drawing/2014/main" id="{15C46956-2E2D-DEEB-9F09-523CFB0DEB43}"/>
              </a:ext>
              <a:ext uri="{C183D7F6-B498-43B3-948B-1728B52AA6E4}">
                <adec:decorative xmlns:adec="http://schemas.microsoft.com/office/drawing/2017/decorative" val="1"/>
              </a:ext>
            </a:extLst>
          </p:cNvPr>
          <p:cNvSpPr>
            <a:spLocks noGrp="1"/>
          </p:cNvSpPr>
          <p:nvPr>
            <p:ph type="sldNum" sz="quarter" idx="12"/>
          </p:nvPr>
        </p:nvSpPr>
        <p:spPr/>
        <p:txBody>
          <a:bodyPr/>
          <a:lstStyle/>
          <a:p>
            <a:fld id="{186462FA-5B8D-45A7-8376-2187EF3302A6}" type="slidenum">
              <a:rPr lang="en-AU" smtClean="0"/>
              <a:t>‹#›</a:t>
            </a:fld>
            <a:endParaRPr lang="en-AU"/>
          </a:p>
        </p:txBody>
      </p:sp>
      <p:sp>
        <p:nvSpPr>
          <p:cNvPr id="7" name="Date Placeholder 6">
            <a:extLst>
              <a:ext uri="{FF2B5EF4-FFF2-40B4-BE49-F238E27FC236}">
                <a16:creationId xmlns:a16="http://schemas.microsoft.com/office/drawing/2014/main" id="{735BD97E-FAC2-3DEB-C1CC-3F489DEA9DB0}"/>
              </a:ext>
              <a:ext uri="{C183D7F6-B498-43B3-948B-1728B52AA6E4}">
                <adec:decorative xmlns:adec="http://schemas.microsoft.com/office/drawing/2017/decorative" val="1"/>
              </a:ext>
            </a:extLst>
          </p:cNvPr>
          <p:cNvSpPr>
            <a:spLocks noGrp="1"/>
          </p:cNvSpPr>
          <p:nvPr>
            <p:ph type="dt" sz="half" idx="10"/>
          </p:nvPr>
        </p:nvSpPr>
        <p:spPr/>
        <p:txBody>
          <a:bodyPr/>
          <a:lstStyle/>
          <a:p>
            <a:r>
              <a:rPr lang="en-US"/>
              <a:t>October 2022</a:t>
            </a:r>
            <a:endParaRPr lang="en-AU" dirty="0"/>
          </a:p>
        </p:txBody>
      </p:sp>
      <p:grpSp>
        <p:nvGrpSpPr>
          <p:cNvPr id="29" name="Group 28">
            <a:extLst>
              <a:ext uri="{FF2B5EF4-FFF2-40B4-BE49-F238E27FC236}">
                <a16:creationId xmlns:a16="http://schemas.microsoft.com/office/drawing/2014/main" id="{CD6B7804-ABD4-471E-A886-C4CB2B8B5DF6}"/>
              </a:ext>
            </a:extLst>
          </p:cNvPr>
          <p:cNvGrpSpPr/>
          <p:nvPr userDrawn="1"/>
        </p:nvGrpSpPr>
        <p:grpSpPr>
          <a:xfrm>
            <a:off x="422445" y="471590"/>
            <a:ext cx="3746897" cy="435821"/>
            <a:chOff x="591422" y="660224"/>
            <a:chExt cx="5245656" cy="610149"/>
          </a:xfrm>
        </p:grpSpPr>
        <p:pic>
          <p:nvPicPr>
            <p:cNvPr id="30" name="Picture 29">
              <a:extLst>
                <a:ext uri="{FF2B5EF4-FFF2-40B4-BE49-F238E27FC236}">
                  <a16:creationId xmlns:a16="http://schemas.microsoft.com/office/drawing/2014/main" id="{1FE636C5-0161-40F7-A96D-70F06BAE317F}"/>
                </a:ext>
              </a:extLst>
            </p:cNvPr>
            <p:cNvPicPr>
              <a:picLocks noChangeAspect="1"/>
            </p:cNvPicPr>
            <p:nvPr/>
          </p:nvPicPr>
          <p:blipFill>
            <a:blip r:embed="rId5"/>
            <a:stretch>
              <a:fillRect/>
            </a:stretch>
          </p:blipFill>
          <p:spPr>
            <a:xfrm>
              <a:off x="3892672" y="780824"/>
              <a:ext cx="1944406" cy="489549"/>
            </a:xfrm>
            <a:prstGeom prst="rect">
              <a:avLst/>
            </a:prstGeom>
          </p:spPr>
        </p:pic>
        <p:pic>
          <p:nvPicPr>
            <p:cNvPr id="31" name="Picture 30">
              <a:extLst>
                <a:ext uri="{FF2B5EF4-FFF2-40B4-BE49-F238E27FC236}">
                  <a16:creationId xmlns:a16="http://schemas.microsoft.com/office/drawing/2014/main" id="{F48F959D-5B9F-4694-AA5B-01CB4063AF2B}"/>
                </a:ext>
              </a:extLst>
            </p:cNvPr>
            <p:cNvPicPr>
              <a:picLocks noChangeAspect="1"/>
            </p:cNvPicPr>
            <p:nvPr/>
          </p:nvPicPr>
          <p:blipFill>
            <a:blip r:embed="rId6"/>
            <a:stretch>
              <a:fillRect/>
            </a:stretch>
          </p:blipFill>
          <p:spPr>
            <a:xfrm>
              <a:off x="591422" y="660224"/>
              <a:ext cx="3042732" cy="558261"/>
            </a:xfrm>
            <a:prstGeom prst="rect">
              <a:avLst/>
            </a:prstGeom>
          </p:spPr>
        </p:pic>
      </p:grpSp>
    </p:spTree>
    <p:extLst>
      <p:ext uri="{BB962C8B-B14F-4D97-AF65-F5344CB8AC3E}">
        <p14:creationId xmlns:p14="http://schemas.microsoft.com/office/powerpoint/2010/main" val="877747616"/>
      </p:ext>
    </p:extLst>
  </p:cSld>
  <p:clrMapOvr>
    <a:masterClrMapping/>
  </p:clrMapOvr>
  <p:extLst mod="1">
    <p:ext uri="{DCECCB84-F9BA-43D5-87BE-67443E8EF086}">
      <p15:sldGuideLst xmlns:p15="http://schemas.microsoft.com/office/powerpoint/2012/main">
        <p15:guide id="1" orient="horz" pos="4275"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112" y="657231"/>
            <a:ext cx="8155781" cy="806945"/>
          </a:xfrm>
          <a:prstGeom prst="rect">
            <a:avLst/>
          </a:prstGeom>
        </p:spPr>
        <p:txBody>
          <a:bodyPr vert="horz" lIns="0" tIns="0" rIns="0" bIns="0" rtlCol="0" anchor="t" anchorCtr="0">
            <a:normAutofit/>
          </a:bodyPr>
          <a:lstStyle/>
          <a:p>
            <a:r>
              <a:rPr lang="en-US"/>
              <a:t>Click to edit Master title style</a:t>
            </a:r>
            <a:endParaRPr lang="en-AU" dirty="0"/>
          </a:p>
        </p:txBody>
      </p:sp>
      <p:sp>
        <p:nvSpPr>
          <p:cNvPr id="3" name="Text Placeholder 2"/>
          <p:cNvSpPr>
            <a:spLocks noGrp="1"/>
          </p:cNvSpPr>
          <p:nvPr>
            <p:ph type="body" idx="1"/>
          </p:nvPr>
        </p:nvSpPr>
        <p:spPr>
          <a:xfrm>
            <a:off x="494112" y="1592265"/>
            <a:ext cx="8155781" cy="4321174"/>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Footer Placeholder 4" descr="background" title="background"/>
          <p:cNvSpPr>
            <a:spLocks noGrp="1"/>
          </p:cNvSpPr>
          <p:nvPr>
            <p:ph type="ftr" sz="quarter" idx="3"/>
          </p:nvPr>
        </p:nvSpPr>
        <p:spPr>
          <a:xfrm>
            <a:off x="494110" y="6446959"/>
            <a:ext cx="5773340" cy="236524"/>
          </a:xfrm>
          <a:prstGeom prst="rect">
            <a:avLst/>
          </a:prstGeom>
        </p:spPr>
        <p:txBody>
          <a:bodyPr vert="horz" lIns="0" tIns="0" rIns="0" bIns="0" rtlCol="0" anchor="t" anchorCtr="0"/>
          <a:lstStyle>
            <a:lvl1pPr algn="l">
              <a:defRPr sz="1000">
                <a:solidFill>
                  <a:schemeClr val="tx1"/>
                </a:solidFill>
              </a:defRPr>
            </a:lvl1pPr>
          </a:lstStyle>
          <a:p>
            <a:r>
              <a:rPr lang="en-AU" dirty="0"/>
              <a:t>Cultural and creative activity in Australia, 2010–11 to 2019–2020</a:t>
            </a:r>
          </a:p>
        </p:txBody>
      </p:sp>
      <p:sp>
        <p:nvSpPr>
          <p:cNvPr id="4" name="Date Placeholder 3" descr="background" title="background"/>
          <p:cNvSpPr>
            <a:spLocks noGrp="1"/>
          </p:cNvSpPr>
          <p:nvPr>
            <p:ph type="dt" sz="half" idx="2"/>
          </p:nvPr>
        </p:nvSpPr>
        <p:spPr>
          <a:xfrm>
            <a:off x="6267450" y="6446959"/>
            <a:ext cx="2057400" cy="236524"/>
          </a:xfrm>
          <a:prstGeom prst="rect">
            <a:avLst/>
          </a:prstGeom>
        </p:spPr>
        <p:txBody>
          <a:bodyPr vert="horz" lIns="0" tIns="0" rIns="0" bIns="0" rtlCol="0" anchor="t" anchorCtr="0"/>
          <a:lstStyle>
            <a:lvl1pPr algn="r">
              <a:defRPr sz="1000">
                <a:solidFill>
                  <a:schemeClr val="tx1"/>
                </a:solidFill>
              </a:defRPr>
            </a:lvl1pPr>
          </a:lstStyle>
          <a:p>
            <a:r>
              <a:rPr lang="en-US"/>
              <a:t>October 2022</a:t>
            </a:r>
            <a:endParaRPr lang="en-AU" dirty="0"/>
          </a:p>
        </p:txBody>
      </p:sp>
      <p:sp>
        <p:nvSpPr>
          <p:cNvPr id="6" name="Slide Number Placeholder 5" descr="background" title="background"/>
          <p:cNvSpPr>
            <a:spLocks noGrp="1"/>
          </p:cNvSpPr>
          <p:nvPr>
            <p:ph type="sldNum" sz="quarter" idx="4"/>
          </p:nvPr>
        </p:nvSpPr>
        <p:spPr>
          <a:xfrm>
            <a:off x="8324852" y="6446959"/>
            <a:ext cx="325041" cy="236524"/>
          </a:xfrm>
          <a:prstGeom prst="rect">
            <a:avLst/>
          </a:prstGeom>
        </p:spPr>
        <p:txBody>
          <a:bodyPr vert="horz" lIns="0" tIns="0" rIns="0" bIns="0" rtlCol="0" anchor="t" anchorCtr="0"/>
          <a:lstStyle>
            <a:lvl1pPr algn="r">
              <a:defRPr sz="1000">
                <a:solidFill>
                  <a:schemeClr val="tx1"/>
                </a:solidFill>
              </a:defRPr>
            </a:lvl1pPr>
          </a:lstStyle>
          <a:p>
            <a:fld id="{C0C62918-07B2-4CAA-831C-DB090AA27E57}" type="slidenum">
              <a:rPr lang="en-AU" smtClean="0"/>
              <a:pPr/>
              <a:t>‹#›</a:t>
            </a:fld>
            <a:endParaRPr lang="en-AU" dirty="0"/>
          </a:p>
        </p:txBody>
      </p:sp>
    </p:spTree>
    <p:extLst>
      <p:ext uri="{BB962C8B-B14F-4D97-AF65-F5344CB8AC3E}">
        <p14:creationId xmlns:p14="http://schemas.microsoft.com/office/powerpoint/2010/main" val="1036506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68" r:id="rId7"/>
    <p:sldLayoutId id="2147483669" r:id="rId8"/>
  </p:sldLayoutIdLst>
  <p:hf hdr="0" dt="0"/>
  <p:txStyles>
    <p:titleStyle>
      <a:lvl1pPr algn="l" defTabSz="914395"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395" rtl="0" eaLnBrk="1" latinLnBrk="0" hangingPunct="1">
        <a:lnSpc>
          <a:spcPct val="100000"/>
        </a:lnSpc>
        <a:spcBef>
          <a:spcPts val="1000"/>
        </a:spcBef>
        <a:buFont typeface="Arial" panose="020B0604020202020204" pitchFamily="34" charset="0"/>
        <a:buNone/>
        <a:defRPr sz="2400" kern="1200">
          <a:solidFill>
            <a:schemeClr val="accent2"/>
          </a:solidFill>
          <a:latin typeface="+mn-lt"/>
          <a:ea typeface="+mn-ea"/>
          <a:cs typeface="+mn-cs"/>
        </a:defRPr>
      </a:lvl1pPr>
      <a:lvl2pPr marL="0" indent="0" algn="l" defTabSz="914395" rtl="0" eaLnBrk="1" latinLnBrk="0" hangingPunct="1">
        <a:lnSpc>
          <a:spcPct val="100000"/>
        </a:lnSpc>
        <a:spcBef>
          <a:spcPts val="900"/>
        </a:spcBef>
        <a:buFont typeface="Arial" panose="020B0604020202020204" pitchFamily="34" charset="0"/>
        <a:buNone/>
        <a:defRPr sz="1800" kern="1200">
          <a:solidFill>
            <a:schemeClr val="tx1"/>
          </a:solidFill>
          <a:latin typeface="+mn-lt"/>
          <a:ea typeface="+mn-ea"/>
          <a:cs typeface="+mn-cs"/>
        </a:defRPr>
      </a:lvl2pPr>
      <a:lvl3pPr marL="269873" indent="-269873" algn="l" defTabSz="914395" rtl="0" eaLnBrk="1" latinLnBrk="0" hangingPunct="1">
        <a:lnSpc>
          <a:spcPct val="100000"/>
        </a:lnSpc>
        <a:spcBef>
          <a:spcPts val="900"/>
        </a:spcBef>
        <a:buFont typeface="Arial" panose="020B0604020202020204" pitchFamily="34" charset="0"/>
        <a:buChar char="•"/>
        <a:defRPr sz="1800" kern="1200">
          <a:solidFill>
            <a:schemeClr val="tx1"/>
          </a:solidFill>
          <a:latin typeface="+mn-lt"/>
          <a:ea typeface="+mn-ea"/>
          <a:cs typeface="+mn-cs"/>
        </a:defRPr>
      </a:lvl3pPr>
      <a:lvl4pPr marL="541336" indent="-271461" algn="l" defTabSz="914395" rtl="0" eaLnBrk="1" latinLnBrk="0" hangingPunct="1">
        <a:lnSpc>
          <a:spcPct val="100000"/>
        </a:lnSpc>
        <a:spcBef>
          <a:spcPts val="900"/>
        </a:spcBef>
        <a:buFont typeface="Calibri" panose="020F0502020204030204" pitchFamily="34" charset="0"/>
        <a:buChar char="–"/>
        <a:defRPr sz="1800" kern="1200">
          <a:solidFill>
            <a:schemeClr val="tx1"/>
          </a:solidFill>
          <a:latin typeface="+mn-lt"/>
          <a:ea typeface="+mn-ea"/>
          <a:cs typeface="+mn-cs"/>
        </a:defRPr>
      </a:lvl4pPr>
      <a:lvl5pPr marL="803271" indent="-261937" algn="l" defTabSz="914395" rtl="0" eaLnBrk="1" latinLnBrk="0" hangingPunct="1">
        <a:lnSpc>
          <a:spcPct val="100000"/>
        </a:lnSpc>
        <a:spcBef>
          <a:spcPts val="900"/>
        </a:spcBef>
        <a:buFont typeface="Calibri" panose="020F0502020204030204" pitchFamily="34" charset="0"/>
        <a:buChar char="›"/>
        <a:defRPr sz="1800" kern="1200">
          <a:solidFill>
            <a:schemeClr val="tx1"/>
          </a:solidFill>
          <a:latin typeface="+mn-lt"/>
          <a:ea typeface="+mn-ea"/>
          <a:cs typeface="+mn-cs"/>
        </a:defRPr>
      </a:lvl5pPr>
      <a:lvl6pPr marL="2514587" indent="-228599" algn="l" defTabSz="9143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85" indent="-228599" algn="l" defTabSz="9143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83" indent="-228599" algn="l" defTabSz="9143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81" indent="-228599" algn="l" defTabSz="91439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95" rtl="0" eaLnBrk="1" latinLnBrk="0" hangingPunct="1">
        <a:defRPr sz="1800" kern="1200">
          <a:solidFill>
            <a:schemeClr val="tx1"/>
          </a:solidFill>
          <a:latin typeface="+mn-lt"/>
          <a:ea typeface="+mn-ea"/>
          <a:cs typeface="+mn-cs"/>
        </a:defRPr>
      </a:lvl1pPr>
      <a:lvl2pPr marL="457198" algn="l" defTabSz="914395" rtl="0" eaLnBrk="1" latinLnBrk="0" hangingPunct="1">
        <a:defRPr sz="1800" kern="1200">
          <a:solidFill>
            <a:schemeClr val="tx1"/>
          </a:solidFill>
          <a:latin typeface="+mn-lt"/>
          <a:ea typeface="+mn-ea"/>
          <a:cs typeface="+mn-cs"/>
        </a:defRPr>
      </a:lvl2pPr>
      <a:lvl3pPr marL="914395" algn="l" defTabSz="914395" rtl="0" eaLnBrk="1" latinLnBrk="0" hangingPunct="1">
        <a:defRPr sz="1800" kern="1200">
          <a:solidFill>
            <a:schemeClr val="tx1"/>
          </a:solidFill>
          <a:latin typeface="+mn-lt"/>
          <a:ea typeface="+mn-ea"/>
          <a:cs typeface="+mn-cs"/>
        </a:defRPr>
      </a:lvl3pPr>
      <a:lvl4pPr marL="1371593" algn="l" defTabSz="914395" rtl="0" eaLnBrk="1" latinLnBrk="0" hangingPunct="1">
        <a:defRPr sz="1800" kern="1200">
          <a:solidFill>
            <a:schemeClr val="tx1"/>
          </a:solidFill>
          <a:latin typeface="+mn-lt"/>
          <a:ea typeface="+mn-ea"/>
          <a:cs typeface="+mn-cs"/>
        </a:defRPr>
      </a:lvl4pPr>
      <a:lvl5pPr marL="1828791" algn="l" defTabSz="914395" rtl="0" eaLnBrk="1" latinLnBrk="0" hangingPunct="1">
        <a:defRPr sz="1800" kern="1200">
          <a:solidFill>
            <a:schemeClr val="tx1"/>
          </a:solidFill>
          <a:latin typeface="+mn-lt"/>
          <a:ea typeface="+mn-ea"/>
          <a:cs typeface="+mn-cs"/>
        </a:defRPr>
      </a:lvl5pPr>
      <a:lvl6pPr marL="2285989" algn="l" defTabSz="914395" rtl="0" eaLnBrk="1" latinLnBrk="0" hangingPunct="1">
        <a:defRPr sz="1800" kern="1200">
          <a:solidFill>
            <a:schemeClr val="tx1"/>
          </a:solidFill>
          <a:latin typeface="+mn-lt"/>
          <a:ea typeface="+mn-ea"/>
          <a:cs typeface="+mn-cs"/>
        </a:defRPr>
      </a:lvl6pPr>
      <a:lvl7pPr marL="2743186" algn="l" defTabSz="914395" rtl="0" eaLnBrk="1" latinLnBrk="0" hangingPunct="1">
        <a:defRPr sz="1800" kern="1200">
          <a:solidFill>
            <a:schemeClr val="tx1"/>
          </a:solidFill>
          <a:latin typeface="+mn-lt"/>
          <a:ea typeface="+mn-ea"/>
          <a:cs typeface="+mn-cs"/>
        </a:defRPr>
      </a:lvl7pPr>
      <a:lvl8pPr marL="3200384" algn="l" defTabSz="914395" rtl="0" eaLnBrk="1" latinLnBrk="0" hangingPunct="1">
        <a:defRPr sz="1800" kern="1200">
          <a:solidFill>
            <a:schemeClr val="tx1"/>
          </a:solidFill>
          <a:latin typeface="+mn-lt"/>
          <a:ea typeface="+mn-ea"/>
          <a:cs typeface="+mn-cs"/>
        </a:defRPr>
      </a:lvl8pPr>
      <a:lvl9pPr marL="3657582" algn="l" defTabSz="914395"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167" userDrawn="1">
          <p15:clr>
            <a:srgbClr val="F26B43"/>
          </p15:clr>
        </p15:guide>
        <p15:guide id="2" orient="horz" pos="580" userDrawn="1">
          <p15:clr>
            <a:srgbClr val="F26B43"/>
          </p15:clr>
        </p15:guide>
        <p15:guide id="3" pos="2882" userDrawn="1">
          <p15:clr>
            <a:srgbClr val="F26B43"/>
          </p15:clr>
        </p15:guide>
        <p15:guide id="4" pos="326" userDrawn="1">
          <p15:clr>
            <a:srgbClr val="F26B43"/>
          </p15:clr>
        </p15:guide>
        <p15:guide id="5" pos="5722" userDrawn="1">
          <p15:clr>
            <a:srgbClr val="F26B43"/>
          </p15:clr>
        </p15:guide>
        <p15:guide id="6" orient="horz" pos="5468" userDrawn="1">
          <p15:clr>
            <a:srgbClr val="F26B43"/>
          </p15:clr>
        </p15:guide>
        <p15:guide id="7" orient="horz" pos="5215" userDrawn="1">
          <p15:clr>
            <a:srgbClr val="F26B43"/>
          </p15:clr>
        </p15:guide>
        <p15:guide id="8" orient="horz" pos="1404" userDrawn="1">
          <p15:clr>
            <a:srgbClr val="F26B43"/>
          </p15:clr>
        </p15:guide>
        <p15:guide id="9" pos="550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www.infrastructure.gov.au/sites/default/files/documents/cultural-and-creative-activity-satellite-accounts-methodology-refresh-consultation-paper-february2023_0.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4B343177-6B45-4B25-A72A-89AD31A5AB7E}"/>
              </a:ext>
            </a:extLst>
          </p:cNvPr>
          <p:cNvSpPr>
            <a:spLocks noGrp="1"/>
          </p:cNvSpPr>
          <p:nvPr>
            <p:ph type="sldNum" sz="quarter" idx="12"/>
          </p:nvPr>
        </p:nvSpPr>
        <p:spPr/>
        <p:txBody>
          <a:bodyPr/>
          <a:lstStyle/>
          <a:p>
            <a:fld id="{186462FA-5B8D-45A7-8376-2187EF3302A6}" type="slidenum">
              <a:rPr lang="en-AU" smtClean="0"/>
              <a:t>1</a:t>
            </a:fld>
            <a:endParaRPr lang="en-AU" dirty="0"/>
          </a:p>
        </p:txBody>
      </p:sp>
      <p:sp>
        <p:nvSpPr>
          <p:cNvPr id="3" name="Rectangle 3">
            <a:extLst>
              <a:ext uri="{FF2B5EF4-FFF2-40B4-BE49-F238E27FC236}">
                <a16:creationId xmlns:a16="http://schemas.microsoft.com/office/drawing/2014/main" id="{AC468F3A-309F-4B3B-B2F5-028D310AF2AE}"/>
              </a:ext>
            </a:extLst>
          </p:cNvPr>
          <p:cNvSpPr>
            <a:spLocks noChangeArrowheads="1"/>
          </p:cNvSpPr>
          <p:nvPr/>
        </p:nvSpPr>
        <p:spPr bwMode="auto">
          <a:xfrm>
            <a:off x="3422708" y="5928612"/>
            <a:ext cx="526937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AU" altLang="en-US"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Source: ABS Australian System of National Accounts, Australian National Accounts: Input-Output Tables (Product Details); Australian National Accounts: Supply Use Tables; BCARR calculations.</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45BC408A-8448-45B6-9291-0F4ADAC32474}"/>
              </a:ext>
            </a:extLst>
          </p:cNvPr>
          <p:cNvSpPr/>
          <p:nvPr/>
        </p:nvSpPr>
        <p:spPr>
          <a:xfrm>
            <a:off x="3580354" y="3114289"/>
            <a:ext cx="4572000" cy="292388"/>
          </a:xfrm>
          <a:prstGeom prst="rect">
            <a:avLst/>
          </a:prstGeom>
        </p:spPr>
        <p:txBody>
          <a:bodyPr>
            <a:spAutoFit/>
          </a:bodyPr>
          <a:lstStyle/>
          <a:p>
            <a:pPr lvl="0" algn="ctr" eaLnBrk="0" fontAlgn="base" hangingPunct="0">
              <a:spcBef>
                <a:spcPct val="0"/>
              </a:spcBef>
              <a:spcAft>
                <a:spcPct val="0"/>
              </a:spcAft>
            </a:pPr>
            <a:r>
              <a:rPr lang="en-AU" altLang="en-US" sz="13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Chart 1: Cultural and creative activity, 2008–09 and 2022–23</a:t>
            </a:r>
            <a:endParaRPr kumimoji="0" lang="en-AU" altLang="en-US" sz="1300" b="0" i="0" u="none" strike="noStrike" cap="none" normalizeH="0" baseline="0" dirty="0">
              <a:ln>
                <a:noFill/>
              </a:ln>
              <a:solidFill>
                <a:schemeClr val="tx1"/>
              </a:solidFill>
              <a:effectLst/>
            </a:endParaRPr>
          </a:p>
        </p:txBody>
      </p:sp>
      <p:sp>
        <p:nvSpPr>
          <p:cNvPr id="2" name="Rectangle 2">
            <a:extLst>
              <a:ext uri="{FF2B5EF4-FFF2-40B4-BE49-F238E27FC236}">
                <a16:creationId xmlns:a16="http://schemas.microsoft.com/office/drawing/2014/main" id="{1EA0641A-EA80-44A3-AE89-F56354CBDF48}"/>
              </a:ext>
            </a:extLst>
          </p:cNvPr>
          <p:cNvSpPr>
            <a:spLocks noChangeArrowheads="1"/>
          </p:cNvSpPr>
          <p:nvPr/>
        </p:nvSpPr>
        <p:spPr bwMode="auto">
          <a:xfrm rot="10800000" flipV="1">
            <a:off x="3422707" y="2245971"/>
            <a:ext cx="5153843" cy="538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8088" rIns="91440" bIns="3808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AU" altLang="en-US" sz="15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New estimates </a:t>
            </a:r>
            <a:r>
              <a:rPr lang="en-AU" altLang="en-US" sz="15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show that cultural and creative</a:t>
            </a:r>
            <a:r>
              <a:rPr kumimoji="0" lang="en-AU" altLang="en-US" sz="15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activity was</a:t>
            </a:r>
            <a:r>
              <a:rPr kumimoji="0" lang="en-US" altLang="en-US" sz="15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altLang="en-US" sz="15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$63.7 </a:t>
            </a:r>
            <a:r>
              <a:rPr kumimoji="0" lang="en-US" altLang="en-US" sz="15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billion in 2022–‍23</a:t>
            </a:r>
            <a:r>
              <a:rPr kumimoji="0" lang="en-US" altLang="en-US" sz="15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up from $39.4 billion in</a:t>
            </a:r>
            <a:r>
              <a:rPr lang="en-US" altLang="en-US" sz="15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2008–‍09.</a:t>
            </a:r>
            <a:endParaRPr kumimoji="0" lang="en-AU" altLang="en-US" sz="1500" b="0" i="0" u="none" strike="noStrike" cap="none" normalizeH="0" baseline="0" dirty="0">
              <a:ln>
                <a:noFill/>
              </a:ln>
              <a:solidFill>
                <a:schemeClr val="tx1"/>
              </a:solidFill>
              <a:effectLst/>
            </a:endParaRPr>
          </a:p>
        </p:txBody>
      </p:sp>
      <p:sp>
        <p:nvSpPr>
          <p:cNvPr id="5" name="Text Placeholder 4">
            <a:extLst>
              <a:ext uri="{FF2B5EF4-FFF2-40B4-BE49-F238E27FC236}">
                <a16:creationId xmlns:a16="http://schemas.microsoft.com/office/drawing/2014/main" id="{3BE36276-80C5-4A11-B926-1881E13E6A5E}"/>
              </a:ext>
            </a:extLst>
          </p:cNvPr>
          <p:cNvSpPr>
            <a:spLocks noGrp="1"/>
          </p:cNvSpPr>
          <p:nvPr>
            <p:ph type="body" sz="quarter" idx="17"/>
          </p:nvPr>
        </p:nvSpPr>
        <p:spPr>
          <a:xfrm>
            <a:off x="412843" y="2067075"/>
            <a:ext cx="2612434" cy="4283391"/>
          </a:xfrm>
        </p:spPr>
        <p:txBody>
          <a:bodyPr>
            <a:noAutofit/>
          </a:bodyPr>
          <a:lstStyle/>
          <a:p>
            <a:r>
              <a:rPr lang="en-AU" sz="1200" dirty="0">
                <a:solidFill>
                  <a:schemeClr val="tx1"/>
                </a:solidFill>
              </a:rPr>
              <a:t>Cultural and creative activity refers to the economic activity generated from the production and support of goods and services created by cultural and artistic means.</a:t>
            </a:r>
          </a:p>
          <a:p>
            <a:r>
              <a:rPr lang="en-AU" sz="1200" dirty="0">
                <a:solidFill>
                  <a:schemeClr val="tx1"/>
                </a:solidFill>
              </a:rPr>
              <a:t>New estimates have been developed to measure cultural and creative activity in Australia. These estimates reflect major revisions to the methodology and to the scope of activity considered to be cultural and creative. </a:t>
            </a:r>
          </a:p>
          <a:p>
            <a:r>
              <a:rPr lang="en-AU" sz="1200" dirty="0">
                <a:solidFill>
                  <a:schemeClr val="tx1"/>
                </a:solidFill>
              </a:rPr>
              <a:t>The new estimates cover the period from 2008</a:t>
            </a:r>
            <a:r>
              <a:rPr lang="en-US" alt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AU" sz="1200" dirty="0">
                <a:solidFill>
                  <a:schemeClr val="tx1"/>
                </a:solidFill>
              </a:rPr>
              <a:t>09 to 2022</a:t>
            </a:r>
            <a:r>
              <a:rPr lang="en-US" alt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AU" sz="1200" dirty="0">
                <a:solidFill>
                  <a:schemeClr val="tx1"/>
                </a:solidFill>
              </a:rPr>
              <a:t>23, which includes COVID-19’s impact on cultural and creative activity from March 2020 to June 2023. </a:t>
            </a:r>
          </a:p>
          <a:p>
            <a:r>
              <a:rPr lang="en-AU" sz="1200" dirty="0">
                <a:solidFill>
                  <a:schemeClr val="tx1"/>
                </a:solidFill>
              </a:rPr>
              <a:t>All data tables presented in the statistical report are also available in excel. Further information on these updates can be found in the </a:t>
            </a:r>
            <a:r>
              <a:rPr lang="en-AU" sz="1200" i="1" dirty="0">
                <a:solidFill>
                  <a:schemeClr val="tx1"/>
                </a:solidFill>
              </a:rPr>
              <a:t>FAQ: Cultural and Creative Activity in Australia, 2008–09 to 2022–23</a:t>
            </a:r>
            <a:r>
              <a:rPr lang="en-AU" sz="1200" dirty="0">
                <a:solidFill>
                  <a:schemeClr val="tx1"/>
                </a:solidFill>
              </a:rPr>
              <a:t>.</a:t>
            </a:r>
          </a:p>
        </p:txBody>
      </p:sp>
      <p:sp>
        <p:nvSpPr>
          <p:cNvPr id="4" name="Title 3">
            <a:extLst>
              <a:ext uri="{FF2B5EF4-FFF2-40B4-BE49-F238E27FC236}">
                <a16:creationId xmlns:a16="http://schemas.microsoft.com/office/drawing/2014/main" id="{69A6E5DA-41BA-41A3-B2A5-15EC5008A362}"/>
              </a:ext>
            </a:extLst>
          </p:cNvPr>
          <p:cNvSpPr>
            <a:spLocks noGrp="1"/>
          </p:cNvSpPr>
          <p:nvPr>
            <p:ph type="title"/>
          </p:nvPr>
        </p:nvSpPr>
        <p:spPr>
          <a:xfrm>
            <a:off x="412843" y="1328725"/>
            <a:ext cx="8296231" cy="653064"/>
          </a:xfrm>
        </p:spPr>
        <p:txBody>
          <a:bodyPr>
            <a:noAutofit/>
          </a:bodyPr>
          <a:lstStyle/>
          <a:p>
            <a:r>
              <a:rPr lang="en-AU" sz="2400" dirty="0"/>
              <a:t>Cultural and Creative Activity in Australia, 2008–09 to 2022–23 (Methodology Refresh)</a:t>
            </a:r>
          </a:p>
        </p:txBody>
      </p:sp>
      <p:pic>
        <p:nvPicPr>
          <p:cNvPr id="8" name="Picture 7" descr="This chart shows new estimates of cultural and creative activity was $63.7 billion in 2022–‍23, up from $39.4 billion in 2008–‍09">
            <a:extLst>
              <a:ext uri="{FF2B5EF4-FFF2-40B4-BE49-F238E27FC236}">
                <a16:creationId xmlns:a16="http://schemas.microsoft.com/office/drawing/2014/main" id="{2C09F279-3C36-4793-8031-58069657843C}"/>
              </a:ext>
            </a:extLst>
          </p:cNvPr>
          <p:cNvPicPr>
            <a:picLocks noChangeAspect="1"/>
          </p:cNvPicPr>
          <p:nvPr/>
        </p:nvPicPr>
        <p:blipFill>
          <a:blip r:embed="rId2"/>
          <a:stretch>
            <a:fillRect/>
          </a:stretch>
        </p:blipFill>
        <p:spPr>
          <a:xfrm>
            <a:off x="3422707" y="3451324"/>
            <a:ext cx="5153844" cy="2152488"/>
          </a:xfrm>
          <a:prstGeom prst="rect">
            <a:avLst/>
          </a:prstGeom>
        </p:spPr>
      </p:pic>
    </p:spTree>
    <p:extLst>
      <p:ext uri="{BB962C8B-B14F-4D97-AF65-F5344CB8AC3E}">
        <p14:creationId xmlns:p14="http://schemas.microsoft.com/office/powerpoint/2010/main" val="349409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6A067B79-91C5-4F38-A451-800300C4A738}"/>
              </a:ext>
            </a:extLst>
          </p:cNvPr>
          <p:cNvSpPr>
            <a:spLocks noGrp="1"/>
          </p:cNvSpPr>
          <p:nvPr>
            <p:ph type="sldNum" sz="quarter" idx="12"/>
          </p:nvPr>
        </p:nvSpPr>
        <p:spPr/>
        <p:txBody>
          <a:bodyPr/>
          <a:lstStyle/>
          <a:p>
            <a:fld id="{186462FA-5B8D-45A7-8376-2187EF3302A6}" type="slidenum">
              <a:rPr lang="en-AU" smtClean="0"/>
              <a:t>2</a:t>
            </a:fld>
            <a:endParaRPr lang="en-AU" dirty="0"/>
          </a:p>
        </p:txBody>
      </p:sp>
      <p:sp>
        <p:nvSpPr>
          <p:cNvPr id="14" name="Rectangle 13">
            <a:extLst>
              <a:ext uri="{FF2B5EF4-FFF2-40B4-BE49-F238E27FC236}">
                <a16:creationId xmlns:a16="http://schemas.microsoft.com/office/drawing/2014/main" id="{F7451564-47E7-4A2D-9C86-81A8CB3C00C1}"/>
              </a:ext>
            </a:extLst>
          </p:cNvPr>
          <p:cNvSpPr/>
          <p:nvPr/>
        </p:nvSpPr>
        <p:spPr>
          <a:xfrm>
            <a:off x="3325386" y="5823339"/>
            <a:ext cx="5394729" cy="338554"/>
          </a:xfrm>
          <a:prstGeom prst="rect">
            <a:avLst/>
          </a:prstGeom>
        </p:spPr>
        <p:txBody>
          <a:bodyPr wrap="square">
            <a:spAutoFit/>
          </a:bodyPr>
          <a:lstStyle/>
          <a:p>
            <a:pPr>
              <a:spcBef>
                <a:spcPts val="600"/>
              </a:spcBef>
              <a:spcAft>
                <a:spcPts val="400"/>
              </a:spcAft>
            </a:pPr>
            <a:r>
              <a:rPr lang="en-AU"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Source: ABS Australian System of National Accounts, Australian National Accounts: Input-Output Tables (Product Details); Australian National Accounts: Supply Use Tables; BCARR calculations.</a:t>
            </a:r>
          </a:p>
        </p:txBody>
      </p:sp>
      <p:sp>
        <p:nvSpPr>
          <p:cNvPr id="10" name="Rectangle 9">
            <a:extLst>
              <a:ext uri="{FF2B5EF4-FFF2-40B4-BE49-F238E27FC236}">
                <a16:creationId xmlns:a16="http://schemas.microsoft.com/office/drawing/2014/main" id="{3C84B77D-1C7A-4DA4-8CAD-FAA464AE1537}"/>
              </a:ext>
            </a:extLst>
          </p:cNvPr>
          <p:cNvSpPr/>
          <p:nvPr/>
        </p:nvSpPr>
        <p:spPr>
          <a:xfrm>
            <a:off x="3887173" y="1967359"/>
            <a:ext cx="3980477" cy="461665"/>
          </a:xfrm>
          <a:prstGeom prst="rect">
            <a:avLst/>
          </a:prstGeom>
        </p:spPr>
        <p:txBody>
          <a:bodyPr wrap="square">
            <a:spAutoFit/>
          </a:bodyPr>
          <a:lstStyle/>
          <a:p>
            <a:pPr algn="ctr">
              <a:spcBef>
                <a:spcPts val="400"/>
              </a:spcBef>
              <a:spcAft>
                <a:spcPts val="400"/>
              </a:spcAft>
            </a:pPr>
            <a:r>
              <a:rPr lang="en-AU"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Chart 2: Results of revisions from the previous estimates, 2008–09 to 2019–20</a:t>
            </a:r>
          </a:p>
        </p:txBody>
      </p:sp>
      <p:sp>
        <p:nvSpPr>
          <p:cNvPr id="5" name="Text Placeholder 4">
            <a:extLst>
              <a:ext uri="{FF2B5EF4-FFF2-40B4-BE49-F238E27FC236}">
                <a16:creationId xmlns:a16="http://schemas.microsoft.com/office/drawing/2014/main" id="{3BE36276-80C5-4A11-B926-1881E13E6A5E}"/>
              </a:ext>
            </a:extLst>
          </p:cNvPr>
          <p:cNvSpPr>
            <a:spLocks noGrp="1"/>
          </p:cNvSpPr>
          <p:nvPr>
            <p:ph type="body" sz="quarter" idx="17"/>
          </p:nvPr>
        </p:nvSpPr>
        <p:spPr>
          <a:xfrm>
            <a:off x="423884" y="1967359"/>
            <a:ext cx="2612434" cy="4255641"/>
          </a:xfrm>
        </p:spPr>
        <p:txBody>
          <a:bodyPr>
            <a:noAutofit/>
          </a:bodyPr>
          <a:lstStyle/>
          <a:p>
            <a:r>
              <a:rPr lang="en-AU" sz="1350" dirty="0">
                <a:solidFill>
                  <a:schemeClr val="tx1"/>
                </a:solidFill>
              </a:rPr>
              <a:t>The new estimates show cultural and creative activity grew at a slower rate than the previous estimates in current price terms (nominal values). </a:t>
            </a:r>
          </a:p>
          <a:p>
            <a:r>
              <a:rPr lang="en-AU" sz="1350" dirty="0">
                <a:solidFill>
                  <a:schemeClr val="tx1"/>
                </a:solidFill>
              </a:rPr>
              <a:t>However, as a share of Gross Domestic Product (GDP), the gap between the new and previous estimates has remained largely unchanged (as a percentage point difference between 2008–09 and 2019–20).</a:t>
            </a:r>
          </a:p>
          <a:p>
            <a:r>
              <a:rPr lang="en-AU" sz="1350" dirty="0">
                <a:solidFill>
                  <a:schemeClr val="tx1"/>
                </a:solidFill>
              </a:rPr>
              <a:t>The new scope’s exclusion of computer system design and related services, and clothing and footwear manufacturing, wholesaling and retailing industries is the main reason why the new estimates are much lower than the figures reported previously.</a:t>
            </a:r>
          </a:p>
        </p:txBody>
      </p:sp>
      <p:sp>
        <p:nvSpPr>
          <p:cNvPr id="4" name="Title 3">
            <a:extLst>
              <a:ext uri="{FF2B5EF4-FFF2-40B4-BE49-F238E27FC236}">
                <a16:creationId xmlns:a16="http://schemas.microsoft.com/office/drawing/2014/main" id="{69A6E5DA-41BA-41A3-B2A5-15EC5008A362}"/>
              </a:ext>
            </a:extLst>
          </p:cNvPr>
          <p:cNvSpPr>
            <a:spLocks noGrp="1"/>
          </p:cNvSpPr>
          <p:nvPr>
            <p:ph type="title"/>
          </p:nvPr>
        </p:nvSpPr>
        <p:spPr>
          <a:xfrm>
            <a:off x="423884" y="1468030"/>
            <a:ext cx="8296231" cy="294733"/>
          </a:xfrm>
        </p:spPr>
        <p:txBody>
          <a:bodyPr>
            <a:noAutofit/>
          </a:bodyPr>
          <a:lstStyle/>
          <a:p>
            <a:r>
              <a:rPr lang="en-AU" sz="2400" dirty="0"/>
              <a:t>Revisions to previous reporting estimates, 2008–09 to 2019–20</a:t>
            </a:r>
          </a:p>
        </p:txBody>
      </p:sp>
      <p:pic>
        <p:nvPicPr>
          <p:cNvPr id="2" name="Picture 1" descr="This chart shows revisions from the previous estimates from 2008–09 to 2019–20 with detailed being provided in the context of this page">
            <a:extLst>
              <a:ext uri="{FF2B5EF4-FFF2-40B4-BE49-F238E27FC236}">
                <a16:creationId xmlns:a16="http://schemas.microsoft.com/office/drawing/2014/main" id="{ADBAFBCB-1A92-496A-9240-2E1646895B13}"/>
              </a:ext>
            </a:extLst>
          </p:cNvPr>
          <p:cNvPicPr>
            <a:picLocks noChangeAspect="1"/>
          </p:cNvPicPr>
          <p:nvPr/>
        </p:nvPicPr>
        <p:blipFill>
          <a:blip r:embed="rId2"/>
          <a:stretch>
            <a:fillRect/>
          </a:stretch>
        </p:blipFill>
        <p:spPr>
          <a:xfrm>
            <a:off x="3245040" y="2643780"/>
            <a:ext cx="5725287" cy="2851200"/>
          </a:xfrm>
          <a:prstGeom prst="rect">
            <a:avLst/>
          </a:prstGeom>
        </p:spPr>
      </p:pic>
    </p:spTree>
    <p:extLst>
      <p:ext uri="{BB962C8B-B14F-4D97-AF65-F5344CB8AC3E}">
        <p14:creationId xmlns:p14="http://schemas.microsoft.com/office/powerpoint/2010/main" val="3294237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D31EAB0E-37C4-4FA1-9896-34997E30DD1B}"/>
              </a:ext>
            </a:extLst>
          </p:cNvPr>
          <p:cNvSpPr>
            <a:spLocks noGrp="1"/>
          </p:cNvSpPr>
          <p:nvPr>
            <p:ph type="sldNum" sz="quarter" idx="12"/>
          </p:nvPr>
        </p:nvSpPr>
        <p:spPr/>
        <p:txBody>
          <a:bodyPr/>
          <a:lstStyle/>
          <a:p>
            <a:fld id="{186462FA-5B8D-45A7-8376-2187EF3302A6}" type="slidenum">
              <a:rPr lang="en-AU" smtClean="0"/>
              <a:t>3</a:t>
            </a:fld>
            <a:endParaRPr lang="en-AU" dirty="0"/>
          </a:p>
        </p:txBody>
      </p:sp>
      <p:sp>
        <p:nvSpPr>
          <p:cNvPr id="3" name="Rectangle 3">
            <a:extLst>
              <a:ext uri="{FF2B5EF4-FFF2-40B4-BE49-F238E27FC236}">
                <a16:creationId xmlns:a16="http://schemas.microsoft.com/office/drawing/2014/main" id="{AC468F3A-309F-4B3B-B2F5-028D310AF2AE}"/>
              </a:ext>
            </a:extLst>
          </p:cNvPr>
          <p:cNvSpPr>
            <a:spLocks noChangeArrowheads="1"/>
          </p:cNvSpPr>
          <p:nvPr/>
        </p:nvSpPr>
        <p:spPr bwMode="auto">
          <a:xfrm>
            <a:off x="3249703" y="6154559"/>
            <a:ext cx="569986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AU" altLang="en-US"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Source: ABS Australian System of National Accounts, Australian National Accounts: Input-Output Tables (Product Details); Australian National Accounts: Supply Use Tables; BCARR calculations.</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2">
            <a:extLst>
              <a:ext uri="{FF2B5EF4-FFF2-40B4-BE49-F238E27FC236}">
                <a16:creationId xmlns:a16="http://schemas.microsoft.com/office/drawing/2014/main" id="{1EA0641A-EA80-44A3-AE89-F56354CBDF48}"/>
              </a:ext>
            </a:extLst>
          </p:cNvPr>
          <p:cNvSpPr>
            <a:spLocks noChangeArrowheads="1"/>
          </p:cNvSpPr>
          <p:nvPr/>
        </p:nvSpPr>
        <p:spPr bwMode="auto">
          <a:xfrm rot="10800000" flipV="1">
            <a:off x="3329804" y="1831027"/>
            <a:ext cx="4992139" cy="492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8088" rIns="91440" bIns="3808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AU" sz="1300" b="1" dirty="0">
                <a:latin typeface="+mn-lt"/>
              </a:rPr>
              <a:t>Chart 3: Contribution to cultural and creative activity, GDP by domain, 2008</a:t>
            </a:r>
            <a:r>
              <a:rPr lang="en-AU" sz="1400" dirty="0"/>
              <a:t>–</a:t>
            </a:r>
            <a:r>
              <a:rPr lang="en-AU" sz="1300" b="1" dirty="0">
                <a:latin typeface="+mn-lt"/>
              </a:rPr>
              <a:t>09 and 2022</a:t>
            </a:r>
            <a:r>
              <a:rPr lang="en-AU" sz="1400" dirty="0"/>
              <a:t>–</a:t>
            </a:r>
            <a:r>
              <a:rPr lang="en-AU" sz="1300" b="1" dirty="0">
                <a:latin typeface="+mn-lt"/>
              </a:rPr>
              <a:t>23</a:t>
            </a:r>
          </a:p>
        </p:txBody>
      </p:sp>
      <p:sp>
        <p:nvSpPr>
          <p:cNvPr id="5" name="Text Placeholder 4">
            <a:extLst>
              <a:ext uri="{FF2B5EF4-FFF2-40B4-BE49-F238E27FC236}">
                <a16:creationId xmlns:a16="http://schemas.microsoft.com/office/drawing/2014/main" id="{3BE36276-80C5-4A11-B926-1881E13E6A5E}"/>
              </a:ext>
            </a:extLst>
          </p:cNvPr>
          <p:cNvSpPr>
            <a:spLocks noGrp="1"/>
          </p:cNvSpPr>
          <p:nvPr>
            <p:ph type="body" sz="quarter" idx="17"/>
          </p:nvPr>
        </p:nvSpPr>
        <p:spPr>
          <a:xfrm>
            <a:off x="585358" y="2083918"/>
            <a:ext cx="2432884" cy="4255647"/>
          </a:xfrm>
        </p:spPr>
        <p:txBody>
          <a:bodyPr>
            <a:normAutofit fontScale="32500" lnSpcReduction="20000"/>
          </a:bodyPr>
          <a:lstStyle/>
          <a:p>
            <a:r>
              <a:rPr lang="en-AU" sz="3800" b="1" dirty="0">
                <a:solidFill>
                  <a:schemeClr val="tx1"/>
                </a:solidFill>
              </a:rPr>
              <a:t>Most cultural and creative domains grew in nominal terms over the period from 2008–09 to 2022–23</a:t>
            </a:r>
            <a:r>
              <a:rPr lang="en-AU" sz="3800" dirty="0">
                <a:solidFill>
                  <a:schemeClr val="tx1"/>
                </a:solidFill>
              </a:rPr>
              <a:t>. </a:t>
            </a:r>
          </a:p>
          <a:p>
            <a:r>
              <a:rPr lang="en-AU" sz="3800" b="1" dirty="0">
                <a:solidFill>
                  <a:schemeClr val="tx1"/>
                </a:solidFill>
              </a:rPr>
              <a:t>Advertising and promotion activity </a:t>
            </a:r>
            <a:r>
              <a:rPr lang="en-AU" sz="3800" dirty="0">
                <a:solidFill>
                  <a:schemeClr val="tx1"/>
                </a:solidFill>
              </a:rPr>
              <a:t>grew strongly over the period (↑$9.1 billion). </a:t>
            </a:r>
          </a:p>
          <a:p>
            <a:pPr marL="288000" indent="-288000">
              <a:buFont typeface="Arial" panose="020B0604020202020204" pitchFamily="34" charset="0"/>
              <a:buChar char="•"/>
            </a:pPr>
            <a:r>
              <a:rPr lang="en-AU" sz="3800" dirty="0">
                <a:solidFill>
                  <a:schemeClr val="tx1"/>
                </a:solidFill>
              </a:rPr>
              <a:t>This growth was mainly driven by </a:t>
            </a:r>
            <a:r>
              <a:rPr lang="en-AU" sz="3800" b="1" dirty="0">
                <a:solidFill>
                  <a:schemeClr val="tx1"/>
                </a:solidFill>
              </a:rPr>
              <a:t>advertising services</a:t>
            </a:r>
            <a:r>
              <a:rPr lang="en-AU" sz="3800" dirty="0">
                <a:solidFill>
                  <a:schemeClr val="tx1"/>
                </a:solidFill>
              </a:rPr>
              <a:t>, with an increase of $6.9 billion over the period. </a:t>
            </a:r>
          </a:p>
          <a:p>
            <a:r>
              <a:rPr lang="en-AU" sz="3800" b="1" dirty="0">
                <a:solidFill>
                  <a:schemeClr val="tx1"/>
                </a:solidFill>
              </a:rPr>
              <a:t>Print media and publishing activity (excl. internet) </a:t>
            </a:r>
            <a:r>
              <a:rPr lang="en-AU" sz="3800" dirty="0">
                <a:solidFill>
                  <a:schemeClr val="tx1"/>
                </a:solidFill>
              </a:rPr>
              <a:t>grew (↑$1.7 billion) over the period but now makes up a smaller share of GDP. The increase was mainly driven by software publishing activities that have experienced strong growth in recent years, but was offset by the decrease in newspaper, magazine and other periodic publishing activities.</a:t>
            </a:r>
          </a:p>
          <a:p>
            <a:r>
              <a:rPr lang="en-AU" sz="3800" b="1" dirty="0">
                <a:solidFill>
                  <a:schemeClr val="tx1"/>
                </a:solidFill>
              </a:rPr>
              <a:t>Film and television activity </a:t>
            </a:r>
            <a:r>
              <a:rPr lang="en-AU" sz="3800" dirty="0">
                <a:solidFill>
                  <a:schemeClr val="tx1"/>
                </a:solidFill>
              </a:rPr>
              <a:t>(↑$1.0 billion) and </a:t>
            </a:r>
            <a:r>
              <a:rPr lang="en-AU" sz="3800" b="1" dirty="0">
                <a:solidFill>
                  <a:schemeClr val="tx1"/>
                </a:solidFill>
              </a:rPr>
              <a:t>architecture services </a:t>
            </a:r>
            <a:r>
              <a:rPr lang="en-AU" sz="3800" dirty="0">
                <a:solidFill>
                  <a:schemeClr val="tx1"/>
                </a:solidFill>
              </a:rPr>
              <a:t>(↑$2.5 billion) both increased in nominal terms from 2008–09 to 2022‑23.</a:t>
            </a:r>
          </a:p>
          <a:p>
            <a:pPr>
              <a:lnSpc>
                <a:spcPct val="120000"/>
              </a:lnSpc>
              <a:spcBef>
                <a:spcPts val="0"/>
              </a:spcBef>
            </a:pPr>
            <a:endParaRPr lang="en-AU" baseline="30000" dirty="0">
              <a:solidFill>
                <a:schemeClr val="tx1"/>
              </a:solidFill>
            </a:endParaRPr>
          </a:p>
        </p:txBody>
      </p:sp>
      <p:sp>
        <p:nvSpPr>
          <p:cNvPr id="4" name="Title 3">
            <a:extLst>
              <a:ext uri="{FF2B5EF4-FFF2-40B4-BE49-F238E27FC236}">
                <a16:creationId xmlns:a16="http://schemas.microsoft.com/office/drawing/2014/main" id="{69A6E5DA-41BA-41A3-B2A5-15EC5008A362}"/>
              </a:ext>
            </a:extLst>
          </p:cNvPr>
          <p:cNvSpPr>
            <a:spLocks noGrp="1"/>
          </p:cNvSpPr>
          <p:nvPr>
            <p:ph type="title"/>
          </p:nvPr>
        </p:nvSpPr>
        <p:spPr>
          <a:xfrm>
            <a:off x="434926" y="1470218"/>
            <a:ext cx="8296231" cy="294733"/>
          </a:xfrm>
        </p:spPr>
        <p:txBody>
          <a:bodyPr>
            <a:noAutofit/>
          </a:bodyPr>
          <a:lstStyle/>
          <a:p>
            <a:r>
              <a:rPr lang="en-US" sz="2400" dirty="0"/>
              <a:t>Cultural and creative activity, GDP by domain </a:t>
            </a:r>
            <a:endParaRPr lang="en-AU" sz="2400" dirty="0"/>
          </a:p>
        </p:txBody>
      </p:sp>
      <p:grpSp>
        <p:nvGrpSpPr>
          <p:cNvPr id="17" name="Group 16">
            <a:extLst>
              <a:ext uri="{FF2B5EF4-FFF2-40B4-BE49-F238E27FC236}">
                <a16:creationId xmlns:a16="http://schemas.microsoft.com/office/drawing/2014/main" id="{01C43BBB-12CD-48D9-BE02-751320EEF3C9}"/>
              </a:ext>
              <a:ext uri="{C183D7F6-B498-43B3-948B-1728B52AA6E4}">
                <adec:decorative xmlns:adec="http://schemas.microsoft.com/office/drawing/2017/decorative" val="1"/>
              </a:ext>
            </a:extLst>
          </p:cNvPr>
          <p:cNvGrpSpPr/>
          <p:nvPr/>
        </p:nvGrpSpPr>
        <p:grpSpPr>
          <a:xfrm>
            <a:off x="230657" y="5521220"/>
            <a:ext cx="295906" cy="266010"/>
            <a:chOff x="0" y="0"/>
            <a:chExt cx="1539496" cy="1753416"/>
          </a:xfrm>
          <a:solidFill>
            <a:srgbClr val="0066AB"/>
          </a:solidFill>
        </p:grpSpPr>
        <p:sp>
          <p:nvSpPr>
            <p:cNvPr id="18" name="Freeform 856">
              <a:extLst>
                <a:ext uri="{FF2B5EF4-FFF2-40B4-BE49-F238E27FC236}">
                  <a16:creationId xmlns:a16="http://schemas.microsoft.com/office/drawing/2014/main" id="{6FAA46CE-AF9C-482E-83D6-F6E8792D72B8}"/>
                </a:ext>
              </a:extLst>
            </p:cNvPr>
            <p:cNvSpPr>
              <a:spLocks/>
            </p:cNvSpPr>
            <p:nvPr/>
          </p:nvSpPr>
          <p:spPr bwMode="auto">
            <a:xfrm>
              <a:off x="298081" y="122740"/>
              <a:ext cx="462900" cy="448874"/>
            </a:xfrm>
            <a:custGeom>
              <a:avLst/>
              <a:gdLst>
                <a:gd name="T0" fmla="*/ 132 w 132"/>
                <a:gd name="T1" fmla="*/ 0 h 128"/>
                <a:gd name="T2" fmla="*/ 62 w 132"/>
                <a:gd name="T3" fmla="*/ 19 h 128"/>
                <a:gd name="T4" fmla="*/ 0 w 132"/>
                <a:gd name="T5" fmla="*/ 128 h 128"/>
                <a:gd name="T6" fmla="*/ 73 w 132"/>
                <a:gd name="T7" fmla="*/ 106 h 128"/>
                <a:gd name="T8" fmla="*/ 132 w 132"/>
                <a:gd name="T9" fmla="*/ 0 h 128"/>
              </a:gdLst>
              <a:ahLst/>
              <a:cxnLst>
                <a:cxn ang="0">
                  <a:pos x="T0" y="T1"/>
                </a:cxn>
                <a:cxn ang="0">
                  <a:pos x="T2" y="T3"/>
                </a:cxn>
                <a:cxn ang="0">
                  <a:pos x="T4" y="T5"/>
                </a:cxn>
                <a:cxn ang="0">
                  <a:pos x="T6" y="T7"/>
                </a:cxn>
                <a:cxn ang="0">
                  <a:pos x="T8" y="T9"/>
                </a:cxn>
              </a:cxnLst>
              <a:rect l="0" t="0" r="r" b="b"/>
              <a:pathLst>
                <a:path w="132" h="128">
                  <a:moveTo>
                    <a:pt x="132" y="0"/>
                  </a:moveTo>
                  <a:lnTo>
                    <a:pt x="62" y="19"/>
                  </a:lnTo>
                  <a:lnTo>
                    <a:pt x="0" y="128"/>
                  </a:lnTo>
                  <a:lnTo>
                    <a:pt x="73" y="106"/>
                  </a:lnTo>
                  <a:lnTo>
                    <a:pt x="13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9" name="Freeform 857">
              <a:extLst>
                <a:ext uri="{FF2B5EF4-FFF2-40B4-BE49-F238E27FC236}">
                  <a16:creationId xmlns:a16="http://schemas.microsoft.com/office/drawing/2014/main" id="{97C4B1DD-E795-4C11-9174-3F35AECD716F}"/>
                </a:ext>
              </a:extLst>
            </p:cNvPr>
            <p:cNvSpPr>
              <a:spLocks/>
            </p:cNvSpPr>
            <p:nvPr/>
          </p:nvSpPr>
          <p:spPr bwMode="auto">
            <a:xfrm>
              <a:off x="838131" y="0"/>
              <a:ext cx="438354" cy="413806"/>
            </a:xfrm>
            <a:custGeom>
              <a:avLst/>
              <a:gdLst>
                <a:gd name="T0" fmla="*/ 53 w 53"/>
                <a:gd name="T1" fmla="*/ 1 h 50"/>
                <a:gd name="T2" fmla="*/ 37 w 53"/>
                <a:gd name="T3" fmla="*/ 2 h 50"/>
                <a:gd name="T4" fmla="*/ 26 w 53"/>
                <a:gd name="T5" fmla="*/ 5 h 50"/>
                <a:gd name="T6" fmla="*/ 0 w 53"/>
                <a:gd name="T7" fmla="*/ 50 h 50"/>
                <a:gd name="T8" fmla="*/ 30 w 53"/>
                <a:gd name="T9" fmla="*/ 42 h 50"/>
                <a:gd name="T10" fmla="*/ 53 w 53"/>
                <a:gd name="T11" fmla="*/ 1 h 50"/>
              </a:gdLst>
              <a:ahLst/>
              <a:cxnLst>
                <a:cxn ang="0">
                  <a:pos x="T0" y="T1"/>
                </a:cxn>
                <a:cxn ang="0">
                  <a:pos x="T2" y="T3"/>
                </a:cxn>
                <a:cxn ang="0">
                  <a:pos x="T4" y="T5"/>
                </a:cxn>
                <a:cxn ang="0">
                  <a:pos x="T6" y="T7"/>
                </a:cxn>
                <a:cxn ang="0">
                  <a:pos x="T8" y="T9"/>
                </a:cxn>
                <a:cxn ang="0">
                  <a:pos x="T10" y="T11"/>
                </a:cxn>
              </a:cxnLst>
              <a:rect l="0" t="0" r="r" b="b"/>
              <a:pathLst>
                <a:path w="53" h="50">
                  <a:moveTo>
                    <a:pt x="53" y="1"/>
                  </a:moveTo>
                  <a:cubicBezTo>
                    <a:pt x="48" y="0"/>
                    <a:pt x="43" y="0"/>
                    <a:pt x="37" y="2"/>
                  </a:cubicBezTo>
                  <a:cubicBezTo>
                    <a:pt x="26" y="5"/>
                    <a:pt x="26" y="5"/>
                    <a:pt x="26" y="5"/>
                  </a:cubicBezTo>
                  <a:cubicBezTo>
                    <a:pt x="0" y="50"/>
                    <a:pt x="0" y="50"/>
                    <a:pt x="0" y="50"/>
                  </a:cubicBezTo>
                  <a:cubicBezTo>
                    <a:pt x="30" y="42"/>
                    <a:pt x="30" y="42"/>
                    <a:pt x="30" y="42"/>
                  </a:cubicBezTo>
                  <a:lnTo>
                    <a:pt x="53"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0" name="Freeform 858">
              <a:extLst>
                <a:ext uri="{FF2B5EF4-FFF2-40B4-BE49-F238E27FC236}">
                  <a16:creationId xmlns:a16="http://schemas.microsoft.com/office/drawing/2014/main" id="{20D59045-37C3-47E8-9044-F1A6011D3558}"/>
                </a:ext>
              </a:extLst>
            </p:cNvPr>
            <p:cNvSpPr>
              <a:spLocks/>
            </p:cNvSpPr>
            <p:nvPr/>
          </p:nvSpPr>
          <p:spPr bwMode="auto">
            <a:xfrm>
              <a:off x="1374674" y="122740"/>
              <a:ext cx="126246" cy="140273"/>
            </a:xfrm>
            <a:custGeom>
              <a:avLst/>
              <a:gdLst>
                <a:gd name="T0" fmla="*/ 14 w 15"/>
                <a:gd name="T1" fmla="*/ 10 h 17"/>
                <a:gd name="T2" fmla="*/ 9 w 15"/>
                <a:gd name="T3" fmla="*/ 0 h 17"/>
                <a:gd name="T4" fmla="*/ 0 w 15"/>
                <a:gd name="T5" fmla="*/ 17 h 17"/>
                <a:gd name="T6" fmla="*/ 15 w 15"/>
                <a:gd name="T7" fmla="*/ 13 h 17"/>
                <a:gd name="T8" fmla="*/ 14 w 15"/>
                <a:gd name="T9" fmla="*/ 10 h 17"/>
              </a:gdLst>
              <a:ahLst/>
              <a:cxnLst>
                <a:cxn ang="0">
                  <a:pos x="T0" y="T1"/>
                </a:cxn>
                <a:cxn ang="0">
                  <a:pos x="T2" y="T3"/>
                </a:cxn>
                <a:cxn ang="0">
                  <a:pos x="T4" y="T5"/>
                </a:cxn>
                <a:cxn ang="0">
                  <a:pos x="T6" y="T7"/>
                </a:cxn>
                <a:cxn ang="0">
                  <a:pos x="T8" y="T9"/>
                </a:cxn>
              </a:cxnLst>
              <a:rect l="0" t="0" r="r" b="b"/>
              <a:pathLst>
                <a:path w="15" h="17">
                  <a:moveTo>
                    <a:pt x="14" y="10"/>
                  </a:moveTo>
                  <a:cubicBezTo>
                    <a:pt x="13" y="6"/>
                    <a:pt x="11" y="3"/>
                    <a:pt x="9" y="0"/>
                  </a:cubicBezTo>
                  <a:cubicBezTo>
                    <a:pt x="0" y="17"/>
                    <a:pt x="0" y="17"/>
                    <a:pt x="0" y="17"/>
                  </a:cubicBezTo>
                  <a:cubicBezTo>
                    <a:pt x="15" y="13"/>
                    <a:pt x="15" y="13"/>
                    <a:pt x="15" y="13"/>
                  </a:cubicBezTo>
                  <a:lnTo>
                    <a:pt x="14"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1" name="Freeform 859">
              <a:extLst>
                <a:ext uri="{FF2B5EF4-FFF2-40B4-BE49-F238E27FC236}">
                  <a16:creationId xmlns:a16="http://schemas.microsoft.com/office/drawing/2014/main" id="{0E454C57-C085-4490-B3C2-30570070D1DF}"/>
                </a:ext>
              </a:extLst>
            </p:cNvPr>
            <p:cNvSpPr>
              <a:spLocks/>
            </p:cNvSpPr>
            <p:nvPr/>
          </p:nvSpPr>
          <p:spPr bwMode="auto">
            <a:xfrm>
              <a:off x="1234401" y="694353"/>
              <a:ext cx="305095" cy="305095"/>
            </a:xfrm>
            <a:custGeom>
              <a:avLst/>
              <a:gdLst>
                <a:gd name="T0" fmla="*/ 0 w 87"/>
                <a:gd name="T1" fmla="*/ 0 h 87"/>
                <a:gd name="T2" fmla="*/ 87 w 87"/>
                <a:gd name="T3" fmla="*/ 87 h 87"/>
                <a:gd name="T4" fmla="*/ 87 w 87"/>
                <a:gd name="T5" fmla="*/ 0 h 87"/>
                <a:gd name="T6" fmla="*/ 0 w 87"/>
                <a:gd name="T7" fmla="*/ 0 h 87"/>
              </a:gdLst>
              <a:ahLst/>
              <a:cxnLst>
                <a:cxn ang="0">
                  <a:pos x="T0" y="T1"/>
                </a:cxn>
                <a:cxn ang="0">
                  <a:pos x="T2" y="T3"/>
                </a:cxn>
                <a:cxn ang="0">
                  <a:pos x="T4" y="T5"/>
                </a:cxn>
                <a:cxn ang="0">
                  <a:pos x="T6" y="T7"/>
                </a:cxn>
              </a:cxnLst>
              <a:rect l="0" t="0" r="r" b="b"/>
              <a:pathLst>
                <a:path w="87" h="87">
                  <a:moveTo>
                    <a:pt x="0" y="0"/>
                  </a:moveTo>
                  <a:lnTo>
                    <a:pt x="87" y="87"/>
                  </a:lnTo>
                  <a:lnTo>
                    <a:pt x="87"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 name="Freeform 860">
              <a:extLst>
                <a:ext uri="{FF2B5EF4-FFF2-40B4-BE49-F238E27FC236}">
                  <a16:creationId xmlns:a16="http://schemas.microsoft.com/office/drawing/2014/main" id="{30E8D999-4D8C-419E-BA3F-CC92C6173913}"/>
                </a:ext>
              </a:extLst>
            </p:cNvPr>
            <p:cNvSpPr>
              <a:spLocks/>
            </p:cNvSpPr>
            <p:nvPr/>
          </p:nvSpPr>
          <p:spPr bwMode="auto">
            <a:xfrm>
              <a:off x="0" y="273533"/>
              <a:ext cx="224437" cy="273533"/>
            </a:xfrm>
            <a:custGeom>
              <a:avLst/>
              <a:gdLst>
                <a:gd name="T0" fmla="*/ 9 w 27"/>
                <a:gd name="T1" fmla="*/ 33 h 33"/>
                <a:gd name="T2" fmla="*/ 27 w 27"/>
                <a:gd name="T3" fmla="*/ 0 h 33"/>
                <a:gd name="T4" fmla="*/ 24 w 27"/>
                <a:gd name="T5" fmla="*/ 1 h 33"/>
                <a:gd name="T6" fmla="*/ 0 w 27"/>
                <a:gd name="T7" fmla="*/ 32 h 33"/>
                <a:gd name="T8" fmla="*/ 3 w 27"/>
                <a:gd name="T9" fmla="*/ 31 h 33"/>
                <a:gd name="T10" fmla="*/ 9 w 27"/>
                <a:gd name="T11" fmla="*/ 33 h 33"/>
              </a:gdLst>
              <a:ahLst/>
              <a:cxnLst>
                <a:cxn ang="0">
                  <a:pos x="T0" y="T1"/>
                </a:cxn>
                <a:cxn ang="0">
                  <a:pos x="T2" y="T3"/>
                </a:cxn>
                <a:cxn ang="0">
                  <a:pos x="T4" y="T5"/>
                </a:cxn>
                <a:cxn ang="0">
                  <a:pos x="T6" y="T7"/>
                </a:cxn>
                <a:cxn ang="0">
                  <a:pos x="T8" y="T9"/>
                </a:cxn>
                <a:cxn ang="0">
                  <a:pos x="T10" y="T11"/>
                </a:cxn>
              </a:cxnLst>
              <a:rect l="0" t="0" r="r" b="b"/>
              <a:pathLst>
                <a:path w="27" h="33">
                  <a:moveTo>
                    <a:pt x="9" y="33"/>
                  </a:moveTo>
                  <a:cubicBezTo>
                    <a:pt x="27" y="0"/>
                    <a:pt x="27" y="0"/>
                    <a:pt x="27" y="0"/>
                  </a:cubicBezTo>
                  <a:cubicBezTo>
                    <a:pt x="24" y="1"/>
                    <a:pt x="24" y="1"/>
                    <a:pt x="24" y="1"/>
                  </a:cubicBezTo>
                  <a:cubicBezTo>
                    <a:pt x="10" y="5"/>
                    <a:pt x="0" y="18"/>
                    <a:pt x="0" y="32"/>
                  </a:cubicBezTo>
                  <a:cubicBezTo>
                    <a:pt x="1" y="31"/>
                    <a:pt x="2" y="31"/>
                    <a:pt x="3" y="31"/>
                  </a:cubicBezTo>
                  <a:cubicBezTo>
                    <a:pt x="5" y="31"/>
                    <a:pt x="7" y="31"/>
                    <a:pt x="9" y="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 name="Freeform 861">
              <a:extLst>
                <a:ext uri="{FF2B5EF4-FFF2-40B4-BE49-F238E27FC236}">
                  <a16:creationId xmlns:a16="http://schemas.microsoft.com/office/drawing/2014/main" id="{F7BFBFBC-842E-44E2-BD4A-ADDE0F647EDB}"/>
                </a:ext>
              </a:extLst>
            </p:cNvPr>
            <p:cNvSpPr>
              <a:spLocks noEditPoints="1"/>
            </p:cNvSpPr>
            <p:nvPr/>
          </p:nvSpPr>
          <p:spPr bwMode="auto">
            <a:xfrm>
              <a:off x="0" y="554079"/>
              <a:ext cx="175341" cy="305095"/>
            </a:xfrm>
            <a:custGeom>
              <a:avLst/>
              <a:gdLst>
                <a:gd name="T0" fmla="*/ 0 w 21"/>
                <a:gd name="T1" fmla="*/ 7 h 37"/>
                <a:gd name="T2" fmla="*/ 0 w 21"/>
                <a:gd name="T3" fmla="*/ 9 h 37"/>
                <a:gd name="T4" fmla="*/ 0 w 21"/>
                <a:gd name="T5" fmla="*/ 28 h 37"/>
                <a:gd name="T6" fmla="*/ 0 w 21"/>
                <a:gd name="T7" fmla="*/ 30 h 37"/>
                <a:gd name="T8" fmla="*/ 6 w 21"/>
                <a:gd name="T9" fmla="*/ 34 h 37"/>
                <a:gd name="T10" fmla="*/ 18 w 21"/>
                <a:gd name="T11" fmla="*/ 24 h 37"/>
                <a:gd name="T12" fmla="*/ 18 w 21"/>
                <a:gd name="T13" fmla="*/ 13 h 37"/>
                <a:gd name="T14" fmla="*/ 6 w 21"/>
                <a:gd name="T15" fmla="*/ 3 h 37"/>
                <a:gd name="T16" fmla="*/ 0 w 21"/>
                <a:gd name="T17" fmla="*/ 7 h 37"/>
                <a:gd name="T18" fmla="*/ 5 w 21"/>
                <a:gd name="T19" fmla="*/ 31 h 37"/>
                <a:gd name="T20" fmla="*/ 2 w 21"/>
                <a:gd name="T21" fmla="*/ 29 h 37"/>
                <a:gd name="T22" fmla="*/ 5 w 21"/>
                <a:gd name="T23" fmla="*/ 27 h 37"/>
                <a:gd name="T24" fmla="*/ 7 w 21"/>
                <a:gd name="T25" fmla="*/ 29 h 37"/>
                <a:gd name="T26" fmla="*/ 5 w 21"/>
                <a:gd name="T27" fmla="*/ 31 h 37"/>
                <a:gd name="T28" fmla="*/ 15 w 21"/>
                <a:gd name="T29" fmla="*/ 16 h 37"/>
                <a:gd name="T30" fmla="*/ 17 w 21"/>
                <a:gd name="T31" fmla="*/ 18 h 37"/>
                <a:gd name="T32" fmla="*/ 15 w 21"/>
                <a:gd name="T33" fmla="*/ 21 h 37"/>
                <a:gd name="T34" fmla="*/ 13 w 21"/>
                <a:gd name="T35" fmla="*/ 18 h 37"/>
                <a:gd name="T36" fmla="*/ 15 w 21"/>
                <a:gd name="T37" fmla="*/ 16 h 37"/>
                <a:gd name="T38" fmla="*/ 5 w 21"/>
                <a:gd name="T39" fmla="*/ 10 h 37"/>
                <a:gd name="T40" fmla="*/ 2 w 21"/>
                <a:gd name="T41" fmla="*/ 8 h 37"/>
                <a:gd name="T42" fmla="*/ 5 w 21"/>
                <a:gd name="T43" fmla="*/ 6 h 37"/>
                <a:gd name="T44" fmla="*/ 7 w 21"/>
                <a:gd name="T45" fmla="*/ 8 h 37"/>
                <a:gd name="T46" fmla="*/ 5 w 21"/>
                <a:gd name="T47" fmla="*/ 1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 h="37">
                  <a:moveTo>
                    <a:pt x="0" y="7"/>
                  </a:moveTo>
                  <a:cubicBezTo>
                    <a:pt x="0" y="9"/>
                    <a:pt x="0" y="9"/>
                    <a:pt x="0" y="9"/>
                  </a:cubicBezTo>
                  <a:cubicBezTo>
                    <a:pt x="0" y="14"/>
                    <a:pt x="0" y="23"/>
                    <a:pt x="0" y="28"/>
                  </a:cubicBezTo>
                  <a:cubicBezTo>
                    <a:pt x="0" y="30"/>
                    <a:pt x="0" y="30"/>
                    <a:pt x="0" y="30"/>
                  </a:cubicBezTo>
                  <a:cubicBezTo>
                    <a:pt x="0" y="35"/>
                    <a:pt x="3" y="37"/>
                    <a:pt x="6" y="34"/>
                  </a:cubicBezTo>
                  <a:cubicBezTo>
                    <a:pt x="9" y="31"/>
                    <a:pt x="14" y="26"/>
                    <a:pt x="18" y="24"/>
                  </a:cubicBezTo>
                  <a:cubicBezTo>
                    <a:pt x="21" y="21"/>
                    <a:pt x="21" y="16"/>
                    <a:pt x="18" y="13"/>
                  </a:cubicBezTo>
                  <a:cubicBezTo>
                    <a:pt x="14" y="11"/>
                    <a:pt x="9" y="6"/>
                    <a:pt x="6" y="3"/>
                  </a:cubicBezTo>
                  <a:cubicBezTo>
                    <a:pt x="3" y="0"/>
                    <a:pt x="0" y="2"/>
                    <a:pt x="0" y="7"/>
                  </a:cubicBezTo>
                  <a:close/>
                  <a:moveTo>
                    <a:pt x="5" y="31"/>
                  </a:moveTo>
                  <a:cubicBezTo>
                    <a:pt x="3" y="31"/>
                    <a:pt x="2" y="30"/>
                    <a:pt x="2" y="29"/>
                  </a:cubicBezTo>
                  <a:cubicBezTo>
                    <a:pt x="2" y="27"/>
                    <a:pt x="3" y="27"/>
                    <a:pt x="5" y="27"/>
                  </a:cubicBezTo>
                  <a:cubicBezTo>
                    <a:pt x="6" y="27"/>
                    <a:pt x="7" y="27"/>
                    <a:pt x="7" y="29"/>
                  </a:cubicBezTo>
                  <a:cubicBezTo>
                    <a:pt x="7" y="30"/>
                    <a:pt x="6" y="31"/>
                    <a:pt x="5" y="31"/>
                  </a:cubicBezTo>
                  <a:close/>
                  <a:moveTo>
                    <a:pt x="15" y="16"/>
                  </a:moveTo>
                  <a:cubicBezTo>
                    <a:pt x="16" y="16"/>
                    <a:pt x="17" y="17"/>
                    <a:pt x="17" y="18"/>
                  </a:cubicBezTo>
                  <a:cubicBezTo>
                    <a:pt x="17" y="20"/>
                    <a:pt x="16" y="21"/>
                    <a:pt x="15" y="21"/>
                  </a:cubicBezTo>
                  <a:cubicBezTo>
                    <a:pt x="14" y="21"/>
                    <a:pt x="13" y="20"/>
                    <a:pt x="13" y="18"/>
                  </a:cubicBezTo>
                  <a:cubicBezTo>
                    <a:pt x="13" y="17"/>
                    <a:pt x="14" y="16"/>
                    <a:pt x="15" y="16"/>
                  </a:cubicBezTo>
                  <a:close/>
                  <a:moveTo>
                    <a:pt x="5" y="10"/>
                  </a:moveTo>
                  <a:cubicBezTo>
                    <a:pt x="3" y="10"/>
                    <a:pt x="2" y="9"/>
                    <a:pt x="2" y="8"/>
                  </a:cubicBezTo>
                  <a:cubicBezTo>
                    <a:pt x="2" y="7"/>
                    <a:pt x="3" y="6"/>
                    <a:pt x="5" y="6"/>
                  </a:cubicBezTo>
                  <a:cubicBezTo>
                    <a:pt x="6" y="6"/>
                    <a:pt x="7" y="7"/>
                    <a:pt x="7" y="8"/>
                  </a:cubicBezTo>
                  <a:cubicBezTo>
                    <a:pt x="7" y="9"/>
                    <a:pt x="6" y="10"/>
                    <a:pt x="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 name="Freeform 862">
              <a:extLst>
                <a:ext uri="{FF2B5EF4-FFF2-40B4-BE49-F238E27FC236}">
                  <a16:creationId xmlns:a16="http://schemas.microsoft.com/office/drawing/2014/main" id="{53040452-1EF4-41C5-B882-3C0F60CFC211}"/>
                </a:ext>
              </a:extLst>
            </p:cNvPr>
            <p:cNvSpPr>
              <a:spLocks noEditPoints="1"/>
            </p:cNvSpPr>
            <p:nvPr/>
          </p:nvSpPr>
          <p:spPr bwMode="auto">
            <a:xfrm>
              <a:off x="0" y="694353"/>
              <a:ext cx="1539496" cy="1059063"/>
            </a:xfrm>
            <a:custGeom>
              <a:avLst/>
              <a:gdLst>
                <a:gd name="T0" fmla="*/ 114 w 186"/>
                <a:gd name="T1" fmla="*/ 0 h 128"/>
                <a:gd name="T2" fmla="*/ 82 w 186"/>
                <a:gd name="T3" fmla="*/ 0 h 128"/>
                <a:gd name="T4" fmla="*/ 119 w 186"/>
                <a:gd name="T5" fmla="*/ 37 h 128"/>
                <a:gd name="T6" fmla="*/ 83 w 186"/>
                <a:gd name="T7" fmla="*/ 37 h 128"/>
                <a:gd name="T8" fmla="*/ 46 w 186"/>
                <a:gd name="T9" fmla="*/ 0 h 128"/>
                <a:gd name="T10" fmla="*/ 25 w 186"/>
                <a:gd name="T11" fmla="*/ 0 h 128"/>
                <a:gd name="T12" fmla="*/ 25 w 186"/>
                <a:gd name="T13" fmla="*/ 1 h 128"/>
                <a:gd name="T14" fmla="*/ 23 w 186"/>
                <a:gd name="T15" fmla="*/ 8 h 128"/>
                <a:gd name="T16" fmla="*/ 52 w 186"/>
                <a:gd name="T17" fmla="*/ 37 h 128"/>
                <a:gd name="T18" fmla="*/ 16 w 186"/>
                <a:gd name="T19" fmla="*/ 37 h 128"/>
                <a:gd name="T20" fmla="*/ 2 w 186"/>
                <a:gd name="T21" fmla="*/ 23 h 128"/>
                <a:gd name="T22" fmla="*/ 1 w 186"/>
                <a:gd name="T23" fmla="*/ 23 h 128"/>
                <a:gd name="T24" fmla="*/ 0 w 186"/>
                <a:gd name="T25" fmla="*/ 94 h 128"/>
                <a:gd name="T26" fmla="*/ 34 w 186"/>
                <a:gd name="T27" fmla="*/ 128 h 128"/>
                <a:gd name="T28" fmla="*/ 153 w 186"/>
                <a:gd name="T29" fmla="*/ 128 h 128"/>
                <a:gd name="T30" fmla="*/ 186 w 186"/>
                <a:gd name="T31" fmla="*/ 94 h 128"/>
                <a:gd name="T32" fmla="*/ 186 w 186"/>
                <a:gd name="T33" fmla="*/ 37 h 128"/>
                <a:gd name="T34" fmla="*/ 150 w 186"/>
                <a:gd name="T35" fmla="*/ 37 h 128"/>
                <a:gd name="T36" fmla="*/ 114 w 186"/>
                <a:gd name="T37" fmla="*/ 0 h 128"/>
                <a:gd name="T38" fmla="*/ 160 w 186"/>
                <a:gd name="T39" fmla="*/ 81 h 128"/>
                <a:gd name="T40" fmla="*/ 127 w 186"/>
                <a:gd name="T41" fmla="*/ 114 h 128"/>
                <a:gd name="T42" fmla="*/ 61 w 186"/>
                <a:gd name="T43" fmla="*/ 114 h 128"/>
                <a:gd name="T44" fmla="*/ 27 w 186"/>
                <a:gd name="T45" fmla="*/ 81 h 128"/>
                <a:gd name="T46" fmla="*/ 61 w 186"/>
                <a:gd name="T47" fmla="*/ 48 h 128"/>
                <a:gd name="T48" fmla="*/ 127 w 186"/>
                <a:gd name="T49" fmla="*/ 48 h 128"/>
                <a:gd name="T50" fmla="*/ 160 w 186"/>
                <a:gd name="T51" fmla="*/ 8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6" h="128">
                  <a:moveTo>
                    <a:pt x="114" y="0"/>
                  </a:moveTo>
                  <a:cubicBezTo>
                    <a:pt x="82" y="0"/>
                    <a:pt x="82" y="0"/>
                    <a:pt x="82" y="0"/>
                  </a:cubicBezTo>
                  <a:cubicBezTo>
                    <a:pt x="119" y="37"/>
                    <a:pt x="119" y="37"/>
                    <a:pt x="119" y="37"/>
                  </a:cubicBezTo>
                  <a:cubicBezTo>
                    <a:pt x="83" y="37"/>
                    <a:pt x="83" y="37"/>
                    <a:pt x="83" y="37"/>
                  </a:cubicBezTo>
                  <a:cubicBezTo>
                    <a:pt x="46" y="0"/>
                    <a:pt x="46" y="0"/>
                    <a:pt x="46" y="0"/>
                  </a:cubicBezTo>
                  <a:cubicBezTo>
                    <a:pt x="25" y="0"/>
                    <a:pt x="25" y="0"/>
                    <a:pt x="25" y="0"/>
                  </a:cubicBezTo>
                  <a:cubicBezTo>
                    <a:pt x="25" y="1"/>
                    <a:pt x="25" y="1"/>
                    <a:pt x="25" y="1"/>
                  </a:cubicBezTo>
                  <a:cubicBezTo>
                    <a:pt x="25" y="4"/>
                    <a:pt x="24" y="6"/>
                    <a:pt x="23" y="8"/>
                  </a:cubicBezTo>
                  <a:cubicBezTo>
                    <a:pt x="52" y="37"/>
                    <a:pt x="52" y="37"/>
                    <a:pt x="52" y="37"/>
                  </a:cubicBezTo>
                  <a:cubicBezTo>
                    <a:pt x="16" y="37"/>
                    <a:pt x="16" y="37"/>
                    <a:pt x="16" y="37"/>
                  </a:cubicBezTo>
                  <a:cubicBezTo>
                    <a:pt x="2" y="23"/>
                    <a:pt x="2" y="23"/>
                    <a:pt x="2" y="23"/>
                  </a:cubicBezTo>
                  <a:cubicBezTo>
                    <a:pt x="2" y="23"/>
                    <a:pt x="1" y="23"/>
                    <a:pt x="1" y="23"/>
                  </a:cubicBezTo>
                  <a:cubicBezTo>
                    <a:pt x="0" y="94"/>
                    <a:pt x="0" y="94"/>
                    <a:pt x="0" y="94"/>
                  </a:cubicBezTo>
                  <a:cubicBezTo>
                    <a:pt x="0" y="113"/>
                    <a:pt x="15" y="128"/>
                    <a:pt x="34" y="128"/>
                  </a:cubicBezTo>
                  <a:cubicBezTo>
                    <a:pt x="153" y="128"/>
                    <a:pt x="153" y="128"/>
                    <a:pt x="153" y="128"/>
                  </a:cubicBezTo>
                  <a:cubicBezTo>
                    <a:pt x="171" y="128"/>
                    <a:pt x="186" y="113"/>
                    <a:pt x="186" y="94"/>
                  </a:cubicBezTo>
                  <a:cubicBezTo>
                    <a:pt x="186" y="37"/>
                    <a:pt x="186" y="37"/>
                    <a:pt x="186" y="37"/>
                  </a:cubicBezTo>
                  <a:cubicBezTo>
                    <a:pt x="150" y="37"/>
                    <a:pt x="150" y="37"/>
                    <a:pt x="150" y="37"/>
                  </a:cubicBezTo>
                  <a:lnTo>
                    <a:pt x="114" y="0"/>
                  </a:lnTo>
                  <a:close/>
                  <a:moveTo>
                    <a:pt x="160" y="81"/>
                  </a:moveTo>
                  <a:cubicBezTo>
                    <a:pt x="160" y="100"/>
                    <a:pt x="146" y="114"/>
                    <a:pt x="127" y="114"/>
                  </a:cubicBezTo>
                  <a:cubicBezTo>
                    <a:pt x="61" y="114"/>
                    <a:pt x="61" y="114"/>
                    <a:pt x="61" y="114"/>
                  </a:cubicBezTo>
                  <a:cubicBezTo>
                    <a:pt x="42" y="114"/>
                    <a:pt x="27" y="100"/>
                    <a:pt x="27" y="81"/>
                  </a:cubicBezTo>
                  <a:cubicBezTo>
                    <a:pt x="27" y="63"/>
                    <a:pt x="42" y="48"/>
                    <a:pt x="61" y="48"/>
                  </a:cubicBezTo>
                  <a:cubicBezTo>
                    <a:pt x="127" y="48"/>
                    <a:pt x="127" y="48"/>
                    <a:pt x="127" y="48"/>
                  </a:cubicBezTo>
                  <a:cubicBezTo>
                    <a:pt x="146" y="48"/>
                    <a:pt x="160" y="63"/>
                    <a:pt x="160" y="81"/>
                  </a:cubicBezTo>
                  <a:close/>
                </a:path>
              </a:pathLst>
            </a:custGeom>
            <a:solidFill>
              <a:srgbClr val="78D1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25" name="Freeform 863">
              <a:extLst>
                <a:ext uri="{FF2B5EF4-FFF2-40B4-BE49-F238E27FC236}">
                  <a16:creationId xmlns:a16="http://schemas.microsoft.com/office/drawing/2014/main" id="{F85D72F4-C0C0-4300-8946-96385CCBBACB}"/>
                </a:ext>
              </a:extLst>
            </p:cNvPr>
            <p:cNvSpPr>
              <a:spLocks/>
            </p:cNvSpPr>
            <p:nvPr/>
          </p:nvSpPr>
          <p:spPr bwMode="auto">
            <a:xfrm>
              <a:off x="382245" y="1216872"/>
              <a:ext cx="792542" cy="56109"/>
            </a:xfrm>
            <a:custGeom>
              <a:avLst/>
              <a:gdLst>
                <a:gd name="T0" fmla="*/ 0 w 96"/>
                <a:gd name="T1" fmla="*/ 4 h 7"/>
                <a:gd name="T2" fmla="*/ 3 w 96"/>
                <a:gd name="T3" fmla="*/ 7 h 7"/>
                <a:gd name="T4" fmla="*/ 92 w 96"/>
                <a:gd name="T5" fmla="*/ 7 h 7"/>
                <a:gd name="T6" fmla="*/ 96 w 96"/>
                <a:gd name="T7" fmla="*/ 4 h 7"/>
                <a:gd name="T8" fmla="*/ 92 w 96"/>
                <a:gd name="T9" fmla="*/ 0 h 7"/>
                <a:gd name="T10" fmla="*/ 3 w 96"/>
                <a:gd name="T11" fmla="*/ 0 h 7"/>
                <a:gd name="T12" fmla="*/ 0 w 96"/>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96" h="7">
                  <a:moveTo>
                    <a:pt x="0" y="4"/>
                  </a:moveTo>
                  <a:cubicBezTo>
                    <a:pt x="0" y="5"/>
                    <a:pt x="2" y="7"/>
                    <a:pt x="3" y="7"/>
                  </a:cubicBezTo>
                  <a:cubicBezTo>
                    <a:pt x="92" y="7"/>
                    <a:pt x="92" y="7"/>
                    <a:pt x="92" y="7"/>
                  </a:cubicBezTo>
                  <a:cubicBezTo>
                    <a:pt x="94" y="7"/>
                    <a:pt x="96" y="5"/>
                    <a:pt x="96" y="4"/>
                  </a:cubicBezTo>
                  <a:cubicBezTo>
                    <a:pt x="96" y="2"/>
                    <a:pt x="94" y="0"/>
                    <a:pt x="92" y="0"/>
                  </a:cubicBezTo>
                  <a:cubicBezTo>
                    <a:pt x="3" y="0"/>
                    <a:pt x="3" y="0"/>
                    <a:pt x="3" y="0"/>
                  </a:cubicBezTo>
                  <a:cubicBezTo>
                    <a:pt x="2" y="0"/>
                    <a:pt x="0" y="2"/>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 name="Freeform 864">
              <a:extLst>
                <a:ext uri="{FF2B5EF4-FFF2-40B4-BE49-F238E27FC236}">
                  <a16:creationId xmlns:a16="http://schemas.microsoft.com/office/drawing/2014/main" id="{42C448F8-7E80-43E8-AE8B-66C4EF53BCB1}"/>
                </a:ext>
              </a:extLst>
            </p:cNvPr>
            <p:cNvSpPr>
              <a:spLocks/>
            </p:cNvSpPr>
            <p:nvPr/>
          </p:nvSpPr>
          <p:spPr bwMode="auto">
            <a:xfrm>
              <a:off x="382245" y="1455336"/>
              <a:ext cx="792542" cy="49096"/>
            </a:xfrm>
            <a:custGeom>
              <a:avLst/>
              <a:gdLst>
                <a:gd name="T0" fmla="*/ 92 w 96"/>
                <a:gd name="T1" fmla="*/ 0 h 6"/>
                <a:gd name="T2" fmla="*/ 3 w 96"/>
                <a:gd name="T3" fmla="*/ 0 h 6"/>
                <a:gd name="T4" fmla="*/ 0 w 96"/>
                <a:gd name="T5" fmla="*/ 3 h 6"/>
                <a:gd name="T6" fmla="*/ 3 w 96"/>
                <a:gd name="T7" fmla="*/ 6 h 6"/>
                <a:gd name="T8" fmla="*/ 92 w 96"/>
                <a:gd name="T9" fmla="*/ 6 h 6"/>
                <a:gd name="T10" fmla="*/ 96 w 96"/>
                <a:gd name="T11" fmla="*/ 3 h 6"/>
                <a:gd name="T12" fmla="*/ 92 w 96"/>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96" h="6">
                  <a:moveTo>
                    <a:pt x="92" y="0"/>
                  </a:moveTo>
                  <a:cubicBezTo>
                    <a:pt x="3" y="0"/>
                    <a:pt x="3" y="0"/>
                    <a:pt x="3" y="0"/>
                  </a:cubicBezTo>
                  <a:cubicBezTo>
                    <a:pt x="2" y="0"/>
                    <a:pt x="0" y="1"/>
                    <a:pt x="0" y="3"/>
                  </a:cubicBezTo>
                  <a:cubicBezTo>
                    <a:pt x="0" y="4"/>
                    <a:pt x="2" y="6"/>
                    <a:pt x="3" y="6"/>
                  </a:cubicBezTo>
                  <a:cubicBezTo>
                    <a:pt x="92" y="6"/>
                    <a:pt x="92" y="6"/>
                    <a:pt x="92" y="6"/>
                  </a:cubicBezTo>
                  <a:cubicBezTo>
                    <a:pt x="94" y="6"/>
                    <a:pt x="96" y="4"/>
                    <a:pt x="96" y="3"/>
                  </a:cubicBezTo>
                  <a:cubicBezTo>
                    <a:pt x="96" y="1"/>
                    <a:pt x="94" y="0"/>
                    <a:pt x="9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27" name="Freeform 117">
            <a:extLst>
              <a:ext uri="{FF2B5EF4-FFF2-40B4-BE49-F238E27FC236}">
                <a16:creationId xmlns:a16="http://schemas.microsoft.com/office/drawing/2014/main" id="{9EEBBEC6-2230-404E-BF71-1254266A2EE3}"/>
              </a:ext>
              <a:ext uri="{C183D7F6-B498-43B3-948B-1728B52AA6E4}">
                <adec:decorative xmlns:adec="http://schemas.microsoft.com/office/drawing/2017/decorative" val="1"/>
              </a:ext>
            </a:extLst>
          </p:cNvPr>
          <p:cNvSpPr>
            <a:spLocks noEditPoints="1"/>
          </p:cNvSpPr>
          <p:nvPr/>
        </p:nvSpPr>
        <p:spPr bwMode="auto">
          <a:xfrm>
            <a:off x="197088" y="3942121"/>
            <a:ext cx="295906" cy="266010"/>
          </a:xfrm>
          <a:custGeom>
            <a:avLst/>
            <a:gdLst>
              <a:gd name="T0" fmla="*/ 96 w 203"/>
              <a:gd name="T1" fmla="*/ 149 h 161"/>
              <a:gd name="T2" fmla="*/ 14 w 203"/>
              <a:gd name="T3" fmla="*/ 149 h 161"/>
              <a:gd name="T4" fmla="*/ 14 w 203"/>
              <a:gd name="T5" fmla="*/ 11 h 161"/>
              <a:gd name="T6" fmla="*/ 96 w 203"/>
              <a:gd name="T7" fmla="*/ 11 h 161"/>
              <a:gd name="T8" fmla="*/ 96 w 203"/>
              <a:gd name="T9" fmla="*/ 149 h 161"/>
              <a:gd name="T10" fmla="*/ 203 w 203"/>
              <a:gd name="T11" fmla="*/ 161 h 161"/>
              <a:gd name="T12" fmla="*/ 196 w 203"/>
              <a:gd name="T13" fmla="*/ 161 h 161"/>
              <a:gd name="T14" fmla="*/ 7 w 203"/>
              <a:gd name="T15" fmla="*/ 161 h 161"/>
              <a:gd name="T16" fmla="*/ 0 w 203"/>
              <a:gd name="T17" fmla="*/ 161 h 161"/>
              <a:gd name="T18" fmla="*/ 0 w 203"/>
              <a:gd name="T19" fmla="*/ 156 h 161"/>
              <a:gd name="T20" fmla="*/ 0 w 203"/>
              <a:gd name="T21" fmla="*/ 3 h 161"/>
              <a:gd name="T22" fmla="*/ 7 w 203"/>
              <a:gd name="T23" fmla="*/ 3 h 161"/>
              <a:gd name="T24" fmla="*/ 7 w 203"/>
              <a:gd name="T25" fmla="*/ 156 h 161"/>
              <a:gd name="T26" fmla="*/ 196 w 203"/>
              <a:gd name="T27" fmla="*/ 155 h 161"/>
              <a:gd name="T28" fmla="*/ 196 w 203"/>
              <a:gd name="T29" fmla="*/ 2 h 161"/>
              <a:gd name="T30" fmla="*/ 203 w 203"/>
              <a:gd name="T31" fmla="*/ 2 h 161"/>
              <a:gd name="T32" fmla="*/ 203 w 203"/>
              <a:gd name="T33" fmla="*/ 155 h 161"/>
              <a:gd name="T34" fmla="*/ 203 w 203"/>
              <a:gd name="T35" fmla="*/ 161 h 161"/>
              <a:gd name="T36" fmla="*/ 107 w 203"/>
              <a:gd name="T37" fmla="*/ 149 h 161"/>
              <a:gd name="T38" fmla="*/ 189 w 203"/>
              <a:gd name="T39" fmla="*/ 149 h 161"/>
              <a:gd name="T40" fmla="*/ 189 w 203"/>
              <a:gd name="T41" fmla="*/ 10 h 161"/>
              <a:gd name="T42" fmla="*/ 107 w 203"/>
              <a:gd name="T43" fmla="*/ 11 h 161"/>
              <a:gd name="T44" fmla="*/ 107 w 203"/>
              <a:gd name="T45" fmla="*/ 149 h 161"/>
              <a:gd name="T46" fmla="*/ 123 w 203"/>
              <a:gd name="T47" fmla="*/ 54 h 161"/>
              <a:gd name="T48" fmla="*/ 173 w 203"/>
              <a:gd name="T49" fmla="*/ 54 h 161"/>
              <a:gd name="T50" fmla="*/ 173 w 203"/>
              <a:gd name="T51" fmla="*/ 60 h 161"/>
              <a:gd name="T52" fmla="*/ 123 w 203"/>
              <a:gd name="T53" fmla="*/ 60 h 161"/>
              <a:gd name="T54" fmla="*/ 123 w 203"/>
              <a:gd name="T55" fmla="*/ 54 h 161"/>
              <a:gd name="T56" fmla="*/ 123 w 203"/>
              <a:gd name="T57" fmla="*/ 91 h 161"/>
              <a:gd name="T58" fmla="*/ 173 w 203"/>
              <a:gd name="T59" fmla="*/ 91 h 161"/>
              <a:gd name="T60" fmla="*/ 173 w 203"/>
              <a:gd name="T61" fmla="*/ 97 h 161"/>
              <a:gd name="T62" fmla="*/ 123 w 203"/>
              <a:gd name="T63" fmla="*/ 98 h 161"/>
              <a:gd name="T64" fmla="*/ 123 w 203"/>
              <a:gd name="T65" fmla="*/ 91 h 161"/>
              <a:gd name="T66" fmla="*/ 123 w 203"/>
              <a:gd name="T67" fmla="*/ 72 h 161"/>
              <a:gd name="T68" fmla="*/ 173 w 203"/>
              <a:gd name="T69" fmla="*/ 72 h 161"/>
              <a:gd name="T70" fmla="*/ 173 w 203"/>
              <a:gd name="T71" fmla="*/ 79 h 161"/>
              <a:gd name="T72" fmla="*/ 123 w 203"/>
              <a:gd name="T73" fmla="*/ 79 h 161"/>
              <a:gd name="T74" fmla="*/ 123 w 203"/>
              <a:gd name="T75" fmla="*/ 72 h 161"/>
              <a:gd name="T76" fmla="*/ 30 w 203"/>
              <a:gd name="T77" fmla="*/ 54 h 161"/>
              <a:gd name="T78" fmla="*/ 80 w 203"/>
              <a:gd name="T79" fmla="*/ 54 h 161"/>
              <a:gd name="T80" fmla="*/ 80 w 203"/>
              <a:gd name="T81" fmla="*/ 60 h 161"/>
              <a:gd name="T82" fmla="*/ 30 w 203"/>
              <a:gd name="T83" fmla="*/ 61 h 161"/>
              <a:gd name="T84" fmla="*/ 30 w 203"/>
              <a:gd name="T85" fmla="*/ 54 h 161"/>
              <a:gd name="T86" fmla="*/ 30 w 203"/>
              <a:gd name="T87" fmla="*/ 91 h 161"/>
              <a:gd name="T88" fmla="*/ 80 w 203"/>
              <a:gd name="T89" fmla="*/ 91 h 161"/>
              <a:gd name="T90" fmla="*/ 80 w 203"/>
              <a:gd name="T91" fmla="*/ 98 h 161"/>
              <a:gd name="T92" fmla="*/ 30 w 203"/>
              <a:gd name="T93" fmla="*/ 98 h 161"/>
              <a:gd name="T94" fmla="*/ 30 w 203"/>
              <a:gd name="T95" fmla="*/ 91 h 161"/>
              <a:gd name="T96" fmla="*/ 30 w 203"/>
              <a:gd name="T97" fmla="*/ 73 h 161"/>
              <a:gd name="T98" fmla="*/ 80 w 203"/>
              <a:gd name="T99" fmla="*/ 72 h 161"/>
              <a:gd name="T100" fmla="*/ 80 w 203"/>
              <a:gd name="T101" fmla="*/ 79 h 161"/>
              <a:gd name="T102" fmla="*/ 30 w 203"/>
              <a:gd name="T103" fmla="*/ 79 h 161"/>
              <a:gd name="T104" fmla="*/ 30 w 203"/>
              <a:gd name="T105" fmla="*/ 73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3" h="161">
                <a:moveTo>
                  <a:pt x="96" y="149"/>
                </a:moveTo>
                <a:cubicBezTo>
                  <a:pt x="66" y="123"/>
                  <a:pt x="44" y="150"/>
                  <a:pt x="14" y="149"/>
                </a:cubicBezTo>
                <a:cubicBezTo>
                  <a:pt x="14" y="103"/>
                  <a:pt x="14" y="57"/>
                  <a:pt x="14" y="11"/>
                </a:cubicBezTo>
                <a:cubicBezTo>
                  <a:pt x="41" y="0"/>
                  <a:pt x="68" y="0"/>
                  <a:pt x="96" y="11"/>
                </a:cubicBezTo>
                <a:cubicBezTo>
                  <a:pt x="96" y="57"/>
                  <a:pt x="96" y="103"/>
                  <a:pt x="96" y="149"/>
                </a:cubicBezTo>
                <a:close/>
                <a:moveTo>
                  <a:pt x="203" y="161"/>
                </a:moveTo>
                <a:cubicBezTo>
                  <a:pt x="196" y="161"/>
                  <a:pt x="196" y="161"/>
                  <a:pt x="196" y="161"/>
                </a:cubicBezTo>
                <a:cubicBezTo>
                  <a:pt x="7" y="161"/>
                  <a:pt x="7" y="161"/>
                  <a:pt x="7" y="161"/>
                </a:cubicBezTo>
                <a:cubicBezTo>
                  <a:pt x="0" y="161"/>
                  <a:pt x="0" y="161"/>
                  <a:pt x="0" y="161"/>
                </a:cubicBezTo>
                <a:cubicBezTo>
                  <a:pt x="0" y="156"/>
                  <a:pt x="0" y="156"/>
                  <a:pt x="0" y="156"/>
                </a:cubicBezTo>
                <a:cubicBezTo>
                  <a:pt x="0" y="3"/>
                  <a:pt x="0" y="3"/>
                  <a:pt x="0" y="3"/>
                </a:cubicBezTo>
                <a:cubicBezTo>
                  <a:pt x="7" y="3"/>
                  <a:pt x="7" y="3"/>
                  <a:pt x="7" y="3"/>
                </a:cubicBezTo>
                <a:cubicBezTo>
                  <a:pt x="7" y="156"/>
                  <a:pt x="7" y="156"/>
                  <a:pt x="7" y="156"/>
                </a:cubicBezTo>
                <a:cubicBezTo>
                  <a:pt x="196" y="155"/>
                  <a:pt x="196" y="155"/>
                  <a:pt x="196" y="155"/>
                </a:cubicBezTo>
                <a:cubicBezTo>
                  <a:pt x="196" y="2"/>
                  <a:pt x="196" y="2"/>
                  <a:pt x="196" y="2"/>
                </a:cubicBezTo>
                <a:cubicBezTo>
                  <a:pt x="203" y="2"/>
                  <a:pt x="203" y="2"/>
                  <a:pt x="203" y="2"/>
                </a:cubicBezTo>
                <a:cubicBezTo>
                  <a:pt x="203" y="155"/>
                  <a:pt x="203" y="155"/>
                  <a:pt x="203" y="155"/>
                </a:cubicBezTo>
                <a:cubicBezTo>
                  <a:pt x="203" y="161"/>
                  <a:pt x="203" y="161"/>
                  <a:pt x="203" y="161"/>
                </a:cubicBezTo>
                <a:close/>
                <a:moveTo>
                  <a:pt x="107" y="149"/>
                </a:moveTo>
                <a:cubicBezTo>
                  <a:pt x="137" y="123"/>
                  <a:pt x="159" y="149"/>
                  <a:pt x="189" y="149"/>
                </a:cubicBezTo>
                <a:cubicBezTo>
                  <a:pt x="189" y="102"/>
                  <a:pt x="189" y="56"/>
                  <a:pt x="189" y="10"/>
                </a:cubicBezTo>
                <a:cubicBezTo>
                  <a:pt x="162" y="0"/>
                  <a:pt x="135" y="0"/>
                  <a:pt x="107" y="11"/>
                </a:cubicBezTo>
                <a:cubicBezTo>
                  <a:pt x="107" y="57"/>
                  <a:pt x="107" y="103"/>
                  <a:pt x="107" y="149"/>
                </a:cubicBezTo>
                <a:close/>
                <a:moveTo>
                  <a:pt x="123" y="54"/>
                </a:moveTo>
                <a:cubicBezTo>
                  <a:pt x="173" y="54"/>
                  <a:pt x="173" y="54"/>
                  <a:pt x="173" y="54"/>
                </a:cubicBezTo>
                <a:cubicBezTo>
                  <a:pt x="173" y="60"/>
                  <a:pt x="173" y="60"/>
                  <a:pt x="173" y="60"/>
                </a:cubicBezTo>
                <a:cubicBezTo>
                  <a:pt x="123" y="60"/>
                  <a:pt x="123" y="60"/>
                  <a:pt x="123" y="60"/>
                </a:cubicBezTo>
                <a:cubicBezTo>
                  <a:pt x="123" y="54"/>
                  <a:pt x="123" y="54"/>
                  <a:pt x="123" y="54"/>
                </a:cubicBezTo>
                <a:close/>
                <a:moveTo>
                  <a:pt x="123" y="91"/>
                </a:moveTo>
                <a:cubicBezTo>
                  <a:pt x="173" y="91"/>
                  <a:pt x="173" y="91"/>
                  <a:pt x="173" y="91"/>
                </a:cubicBezTo>
                <a:cubicBezTo>
                  <a:pt x="173" y="97"/>
                  <a:pt x="173" y="97"/>
                  <a:pt x="173" y="97"/>
                </a:cubicBezTo>
                <a:cubicBezTo>
                  <a:pt x="123" y="98"/>
                  <a:pt x="123" y="98"/>
                  <a:pt x="123" y="98"/>
                </a:cubicBezTo>
                <a:cubicBezTo>
                  <a:pt x="123" y="91"/>
                  <a:pt x="123" y="91"/>
                  <a:pt x="123" y="91"/>
                </a:cubicBezTo>
                <a:close/>
                <a:moveTo>
                  <a:pt x="123" y="72"/>
                </a:moveTo>
                <a:cubicBezTo>
                  <a:pt x="173" y="72"/>
                  <a:pt x="173" y="72"/>
                  <a:pt x="173" y="72"/>
                </a:cubicBezTo>
                <a:cubicBezTo>
                  <a:pt x="173" y="79"/>
                  <a:pt x="173" y="79"/>
                  <a:pt x="173" y="79"/>
                </a:cubicBezTo>
                <a:cubicBezTo>
                  <a:pt x="123" y="79"/>
                  <a:pt x="123" y="79"/>
                  <a:pt x="123" y="79"/>
                </a:cubicBezTo>
                <a:cubicBezTo>
                  <a:pt x="123" y="72"/>
                  <a:pt x="123" y="72"/>
                  <a:pt x="123" y="72"/>
                </a:cubicBezTo>
                <a:close/>
                <a:moveTo>
                  <a:pt x="30" y="54"/>
                </a:moveTo>
                <a:cubicBezTo>
                  <a:pt x="80" y="54"/>
                  <a:pt x="80" y="54"/>
                  <a:pt x="80" y="54"/>
                </a:cubicBezTo>
                <a:cubicBezTo>
                  <a:pt x="80" y="60"/>
                  <a:pt x="80" y="60"/>
                  <a:pt x="80" y="60"/>
                </a:cubicBezTo>
                <a:cubicBezTo>
                  <a:pt x="30" y="61"/>
                  <a:pt x="30" y="61"/>
                  <a:pt x="30" y="61"/>
                </a:cubicBezTo>
                <a:cubicBezTo>
                  <a:pt x="30" y="54"/>
                  <a:pt x="30" y="54"/>
                  <a:pt x="30" y="54"/>
                </a:cubicBezTo>
                <a:close/>
                <a:moveTo>
                  <a:pt x="30" y="91"/>
                </a:moveTo>
                <a:cubicBezTo>
                  <a:pt x="80" y="91"/>
                  <a:pt x="80" y="91"/>
                  <a:pt x="80" y="91"/>
                </a:cubicBezTo>
                <a:cubicBezTo>
                  <a:pt x="80" y="98"/>
                  <a:pt x="80" y="98"/>
                  <a:pt x="80" y="98"/>
                </a:cubicBezTo>
                <a:cubicBezTo>
                  <a:pt x="30" y="98"/>
                  <a:pt x="30" y="98"/>
                  <a:pt x="30" y="98"/>
                </a:cubicBezTo>
                <a:cubicBezTo>
                  <a:pt x="30" y="91"/>
                  <a:pt x="30" y="91"/>
                  <a:pt x="30" y="91"/>
                </a:cubicBezTo>
                <a:close/>
                <a:moveTo>
                  <a:pt x="30" y="73"/>
                </a:moveTo>
                <a:cubicBezTo>
                  <a:pt x="80" y="72"/>
                  <a:pt x="80" y="72"/>
                  <a:pt x="80" y="72"/>
                </a:cubicBezTo>
                <a:cubicBezTo>
                  <a:pt x="80" y="79"/>
                  <a:pt x="80" y="79"/>
                  <a:pt x="80" y="79"/>
                </a:cubicBezTo>
                <a:cubicBezTo>
                  <a:pt x="30" y="79"/>
                  <a:pt x="30" y="79"/>
                  <a:pt x="30" y="79"/>
                </a:cubicBezTo>
                <a:cubicBezTo>
                  <a:pt x="30" y="73"/>
                  <a:pt x="30" y="73"/>
                  <a:pt x="30" y="73"/>
                </a:cubicBez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28" name="Group 27">
            <a:extLst>
              <a:ext uri="{FF2B5EF4-FFF2-40B4-BE49-F238E27FC236}">
                <a16:creationId xmlns:a16="http://schemas.microsoft.com/office/drawing/2014/main" id="{E0801808-F747-4249-83DC-3C9611336BED}"/>
              </a:ext>
              <a:ext uri="{C183D7F6-B498-43B3-948B-1728B52AA6E4}">
                <adec:decorative xmlns:adec="http://schemas.microsoft.com/office/drawing/2017/decorative" val="1"/>
              </a:ext>
            </a:extLst>
          </p:cNvPr>
          <p:cNvGrpSpPr/>
          <p:nvPr/>
        </p:nvGrpSpPr>
        <p:grpSpPr>
          <a:xfrm>
            <a:off x="227860" y="2674142"/>
            <a:ext cx="265134" cy="294733"/>
            <a:chOff x="0" y="0"/>
            <a:chExt cx="9619461" cy="9469804"/>
          </a:xfrm>
          <a:solidFill>
            <a:srgbClr val="002060"/>
          </a:solidFill>
        </p:grpSpPr>
        <p:sp>
          <p:nvSpPr>
            <p:cNvPr id="29" name="Freeform 236">
              <a:extLst>
                <a:ext uri="{FF2B5EF4-FFF2-40B4-BE49-F238E27FC236}">
                  <a16:creationId xmlns:a16="http://schemas.microsoft.com/office/drawing/2014/main" id="{8BA85630-3B68-4499-AE42-7735EB5560E9}"/>
                </a:ext>
              </a:extLst>
            </p:cNvPr>
            <p:cNvSpPr>
              <a:spLocks noEditPoints="1"/>
            </p:cNvSpPr>
            <p:nvPr/>
          </p:nvSpPr>
          <p:spPr bwMode="auto">
            <a:xfrm>
              <a:off x="0" y="0"/>
              <a:ext cx="9619461" cy="8546937"/>
            </a:xfrm>
            <a:custGeom>
              <a:avLst/>
              <a:gdLst>
                <a:gd name="T0" fmla="*/ 474 w 490"/>
                <a:gd name="T1" fmla="*/ 0 h 435"/>
                <a:gd name="T2" fmla="*/ 16 w 490"/>
                <a:gd name="T3" fmla="*/ 0 h 435"/>
                <a:gd name="T4" fmla="*/ 0 w 490"/>
                <a:gd name="T5" fmla="*/ 15 h 435"/>
                <a:gd name="T6" fmla="*/ 0 w 490"/>
                <a:gd name="T7" fmla="*/ 419 h 435"/>
                <a:gd name="T8" fmla="*/ 16 w 490"/>
                <a:gd name="T9" fmla="*/ 435 h 435"/>
                <a:gd name="T10" fmla="*/ 101 w 490"/>
                <a:gd name="T11" fmla="*/ 435 h 435"/>
                <a:gd name="T12" fmla="*/ 101 w 490"/>
                <a:gd name="T13" fmla="*/ 404 h 435"/>
                <a:gd name="T14" fmla="*/ 31 w 490"/>
                <a:gd name="T15" fmla="*/ 404 h 435"/>
                <a:gd name="T16" fmla="*/ 31 w 490"/>
                <a:gd name="T17" fmla="*/ 109 h 435"/>
                <a:gd name="T18" fmla="*/ 458 w 490"/>
                <a:gd name="T19" fmla="*/ 109 h 435"/>
                <a:gd name="T20" fmla="*/ 458 w 490"/>
                <a:gd name="T21" fmla="*/ 404 h 435"/>
                <a:gd name="T22" fmla="*/ 381 w 490"/>
                <a:gd name="T23" fmla="*/ 404 h 435"/>
                <a:gd name="T24" fmla="*/ 381 w 490"/>
                <a:gd name="T25" fmla="*/ 435 h 435"/>
                <a:gd name="T26" fmla="*/ 474 w 490"/>
                <a:gd name="T27" fmla="*/ 435 h 435"/>
                <a:gd name="T28" fmla="*/ 490 w 490"/>
                <a:gd name="T29" fmla="*/ 419 h 435"/>
                <a:gd name="T30" fmla="*/ 490 w 490"/>
                <a:gd name="T31" fmla="*/ 15 h 435"/>
                <a:gd name="T32" fmla="*/ 474 w 490"/>
                <a:gd name="T33" fmla="*/ 0 h 435"/>
                <a:gd name="T34" fmla="*/ 316 w 490"/>
                <a:gd name="T35" fmla="*/ 75 h 435"/>
                <a:gd name="T36" fmla="*/ 295 w 490"/>
                <a:gd name="T37" fmla="*/ 54 h 435"/>
                <a:gd name="T38" fmla="*/ 316 w 490"/>
                <a:gd name="T39" fmla="*/ 33 h 435"/>
                <a:gd name="T40" fmla="*/ 337 w 490"/>
                <a:gd name="T41" fmla="*/ 54 h 435"/>
                <a:gd name="T42" fmla="*/ 316 w 490"/>
                <a:gd name="T43" fmla="*/ 75 h 435"/>
                <a:gd name="T44" fmla="*/ 377 w 490"/>
                <a:gd name="T45" fmla="*/ 75 h 435"/>
                <a:gd name="T46" fmla="*/ 356 w 490"/>
                <a:gd name="T47" fmla="*/ 54 h 435"/>
                <a:gd name="T48" fmla="*/ 377 w 490"/>
                <a:gd name="T49" fmla="*/ 33 h 435"/>
                <a:gd name="T50" fmla="*/ 398 w 490"/>
                <a:gd name="T51" fmla="*/ 54 h 435"/>
                <a:gd name="T52" fmla="*/ 377 w 490"/>
                <a:gd name="T53" fmla="*/ 75 h 435"/>
                <a:gd name="T54" fmla="*/ 438 w 490"/>
                <a:gd name="T55" fmla="*/ 75 h 435"/>
                <a:gd name="T56" fmla="*/ 417 w 490"/>
                <a:gd name="T57" fmla="*/ 54 h 435"/>
                <a:gd name="T58" fmla="*/ 438 w 490"/>
                <a:gd name="T59" fmla="*/ 33 h 435"/>
                <a:gd name="T60" fmla="*/ 458 w 490"/>
                <a:gd name="T61" fmla="*/ 54 h 435"/>
                <a:gd name="T62" fmla="*/ 438 w 490"/>
                <a:gd name="T63" fmla="*/ 75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0" h="435">
                  <a:moveTo>
                    <a:pt x="474" y="0"/>
                  </a:moveTo>
                  <a:cubicBezTo>
                    <a:pt x="16" y="0"/>
                    <a:pt x="16" y="0"/>
                    <a:pt x="16" y="0"/>
                  </a:cubicBezTo>
                  <a:cubicBezTo>
                    <a:pt x="7" y="0"/>
                    <a:pt x="0" y="7"/>
                    <a:pt x="0" y="15"/>
                  </a:cubicBezTo>
                  <a:cubicBezTo>
                    <a:pt x="0" y="419"/>
                    <a:pt x="0" y="419"/>
                    <a:pt x="0" y="419"/>
                  </a:cubicBezTo>
                  <a:cubicBezTo>
                    <a:pt x="0" y="428"/>
                    <a:pt x="7" y="435"/>
                    <a:pt x="16" y="435"/>
                  </a:cubicBezTo>
                  <a:cubicBezTo>
                    <a:pt x="101" y="435"/>
                    <a:pt x="101" y="435"/>
                    <a:pt x="101" y="435"/>
                  </a:cubicBezTo>
                  <a:cubicBezTo>
                    <a:pt x="101" y="404"/>
                    <a:pt x="101" y="404"/>
                    <a:pt x="101" y="404"/>
                  </a:cubicBezTo>
                  <a:cubicBezTo>
                    <a:pt x="31" y="404"/>
                    <a:pt x="31" y="404"/>
                    <a:pt x="31" y="404"/>
                  </a:cubicBezTo>
                  <a:cubicBezTo>
                    <a:pt x="31" y="109"/>
                    <a:pt x="31" y="109"/>
                    <a:pt x="31" y="109"/>
                  </a:cubicBezTo>
                  <a:cubicBezTo>
                    <a:pt x="458" y="109"/>
                    <a:pt x="458" y="109"/>
                    <a:pt x="458" y="109"/>
                  </a:cubicBezTo>
                  <a:cubicBezTo>
                    <a:pt x="458" y="404"/>
                    <a:pt x="458" y="404"/>
                    <a:pt x="458" y="404"/>
                  </a:cubicBezTo>
                  <a:cubicBezTo>
                    <a:pt x="381" y="404"/>
                    <a:pt x="381" y="404"/>
                    <a:pt x="381" y="404"/>
                  </a:cubicBezTo>
                  <a:cubicBezTo>
                    <a:pt x="381" y="435"/>
                    <a:pt x="381" y="435"/>
                    <a:pt x="381" y="435"/>
                  </a:cubicBezTo>
                  <a:cubicBezTo>
                    <a:pt x="474" y="435"/>
                    <a:pt x="474" y="435"/>
                    <a:pt x="474" y="435"/>
                  </a:cubicBezTo>
                  <a:cubicBezTo>
                    <a:pt x="483" y="435"/>
                    <a:pt x="490" y="428"/>
                    <a:pt x="490" y="419"/>
                  </a:cubicBezTo>
                  <a:cubicBezTo>
                    <a:pt x="490" y="15"/>
                    <a:pt x="490" y="15"/>
                    <a:pt x="490" y="15"/>
                  </a:cubicBezTo>
                  <a:cubicBezTo>
                    <a:pt x="490" y="7"/>
                    <a:pt x="483" y="0"/>
                    <a:pt x="474" y="0"/>
                  </a:cubicBezTo>
                  <a:close/>
                  <a:moveTo>
                    <a:pt x="316" y="75"/>
                  </a:moveTo>
                  <a:cubicBezTo>
                    <a:pt x="305" y="75"/>
                    <a:pt x="295" y="66"/>
                    <a:pt x="295" y="54"/>
                  </a:cubicBezTo>
                  <a:cubicBezTo>
                    <a:pt x="295" y="43"/>
                    <a:pt x="305" y="33"/>
                    <a:pt x="316" y="33"/>
                  </a:cubicBezTo>
                  <a:cubicBezTo>
                    <a:pt x="327" y="33"/>
                    <a:pt x="337" y="43"/>
                    <a:pt x="337" y="54"/>
                  </a:cubicBezTo>
                  <a:cubicBezTo>
                    <a:pt x="337" y="66"/>
                    <a:pt x="327" y="75"/>
                    <a:pt x="316" y="75"/>
                  </a:cubicBezTo>
                  <a:close/>
                  <a:moveTo>
                    <a:pt x="377" y="75"/>
                  </a:moveTo>
                  <a:cubicBezTo>
                    <a:pt x="365" y="75"/>
                    <a:pt x="356" y="66"/>
                    <a:pt x="356" y="54"/>
                  </a:cubicBezTo>
                  <a:cubicBezTo>
                    <a:pt x="356" y="43"/>
                    <a:pt x="365" y="33"/>
                    <a:pt x="377" y="33"/>
                  </a:cubicBezTo>
                  <a:cubicBezTo>
                    <a:pt x="388" y="33"/>
                    <a:pt x="398" y="43"/>
                    <a:pt x="398" y="54"/>
                  </a:cubicBezTo>
                  <a:cubicBezTo>
                    <a:pt x="398" y="66"/>
                    <a:pt x="388" y="75"/>
                    <a:pt x="377" y="75"/>
                  </a:cubicBezTo>
                  <a:close/>
                  <a:moveTo>
                    <a:pt x="438" y="75"/>
                  </a:moveTo>
                  <a:cubicBezTo>
                    <a:pt x="426" y="75"/>
                    <a:pt x="417" y="66"/>
                    <a:pt x="417" y="54"/>
                  </a:cubicBezTo>
                  <a:cubicBezTo>
                    <a:pt x="417" y="43"/>
                    <a:pt x="426" y="33"/>
                    <a:pt x="438" y="33"/>
                  </a:cubicBezTo>
                  <a:cubicBezTo>
                    <a:pt x="449" y="33"/>
                    <a:pt x="458" y="43"/>
                    <a:pt x="458" y="54"/>
                  </a:cubicBezTo>
                  <a:cubicBezTo>
                    <a:pt x="458" y="66"/>
                    <a:pt x="449" y="75"/>
                    <a:pt x="438" y="7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 name="Freeform 237">
              <a:extLst>
                <a:ext uri="{FF2B5EF4-FFF2-40B4-BE49-F238E27FC236}">
                  <a16:creationId xmlns:a16="http://schemas.microsoft.com/office/drawing/2014/main" id="{00CBCBAC-1EA9-4B08-A351-1D042A3FA9B2}"/>
                </a:ext>
              </a:extLst>
            </p:cNvPr>
            <p:cNvSpPr>
              <a:spLocks/>
            </p:cNvSpPr>
            <p:nvPr/>
          </p:nvSpPr>
          <p:spPr bwMode="auto">
            <a:xfrm>
              <a:off x="1430033" y="3990788"/>
              <a:ext cx="3067916" cy="1587998"/>
            </a:xfrm>
            <a:custGeom>
              <a:avLst/>
              <a:gdLst>
                <a:gd name="T0" fmla="*/ 369 w 369"/>
                <a:gd name="T1" fmla="*/ 82 h 191"/>
                <a:gd name="T2" fmla="*/ 272 w 369"/>
                <a:gd name="T3" fmla="*/ 0 h 191"/>
                <a:gd name="T4" fmla="*/ 0 w 369"/>
                <a:gd name="T5" fmla="*/ 111 h 191"/>
                <a:gd name="T6" fmla="*/ 97 w 369"/>
                <a:gd name="T7" fmla="*/ 191 h 191"/>
                <a:gd name="T8" fmla="*/ 369 w 369"/>
                <a:gd name="T9" fmla="*/ 82 h 191"/>
              </a:gdLst>
              <a:ahLst/>
              <a:cxnLst>
                <a:cxn ang="0">
                  <a:pos x="T0" y="T1"/>
                </a:cxn>
                <a:cxn ang="0">
                  <a:pos x="T2" y="T3"/>
                </a:cxn>
                <a:cxn ang="0">
                  <a:pos x="T4" y="T5"/>
                </a:cxn>
                <a:cxn ang="0">
                  <a:pos x="T6" y="T7"/>
                </a:cxn>
                <a:cxn ang="0">
                  <a:pos x="T8" y="T9"/>
                </a:cxn>
              </a:cxnLst>
              <a:rect l="0" t="0" r="r" b="b"/>
              <a:pathLst>
                <a:path w="369" h="191">
                  <a:moveTo>
                    <a:pt x="369" y="82"/>
                  </a:moveTo>
                  <a:lnTo>
                    <a:pt x="272" y="0"/>
                  </a:lnTo>
                  <a:lnTo>
                    <a:pt x="0" y="111"/>
                  </a:lnTo>
                  <a:lnTo>
                    <a:pt x="97" y="191"/>
                  </a:lnTo>
                  <a:lnTo>
                    <a:pt x="369" y="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1" name="Freeform 238">
              <a:extLst>
                <a:ext uri="{FF2B5EF4-FFF2-40B4-BE49-F238E27FC236}">
                  <a16:creationId xmlns:a16="http://schemas.microsoft.com/office/drawing/2014/main" id="{D2D67A36-0845-420A-B4A7-043DD879DD0E}"/>
                </a:ext>
              </a:extLst>
            </p:cNvPr>
            <p:cNvSpPr>
              <a:spLocks/>
            </p:cNvSpPr>
            <p:nvPr/>
          </p:nvSpPr>
          <p:spPr bwMode="auto">
            <a:xfrm>
              <a:off x="2934891" y="3866075"/>
              <a:ext cx="4996828" cy="1247331"/>
            </a:xfrm>
            <a:custGeom>
              <a:avLst/>
              <a:gdLst>
                <a:gd name="T0" fmla="*/ 366 w 366"/>
                <a:gd name="T1" fmla="*/ 109 h 201"/>
                <a:gd name="T2" fmla="*/ 94 w 366"/>
                <a:gd name="T3" fmla="*/ 0 h 201"/>
                <a:gd name="T4" fmla="*/ 0 w 366"/>
                <a:gd name="T5" fmla="*/ 93 h 201"/>
                <a:gd name="T6" fmla="*/ 274 w 366"/>
                <a:gd name="T7" fmla="*/ 201 h 201"/>
                <a:gd name="T8" fmla="*/ 366 w 366"/>
                <a:gd name="T9" fmla="*/ 109 h 201"/>
              </a:gdLst>
              <a:ahLst/>
              <a:cxnLst>
                <a:cxn ang="0">
                  <a:pos x="T0" y="T1"/>
                </a:cxn>
                <a:cxn ang="0">
                  <a:pos x="T2" y="T3"/>
                </a:cxn>
                <a:cxn ang="0">
                  <a:pos x="T4" y="T5"/>
                </a:cxn>
                <a:cxn ang="0">
                  <a:pos x="T6" y="T7"/>
                </a:cxn>
                <a:cxn ang="0">
                  <a:pos x="T8" y="T9"/>
                </a:cxn>
              </a:cxnLst>
              <a:rect l="0" t="0" r="r" b="b"/>
              <a:pathLst>
                <a:path w="366" h="201">
                  <a:moveTo>
                    <a:pt x="366" y="109"/>
                  </a:moveTo>
                  <a:lnTo>
                    <a:pt x="94" y="0"/>
                  </a:lnTo>
                  <a:lnTo>
                    <a:pt x="0" y="93"/>
                  </a:lnTo>
                  <a:lnTo>
                    <a:pt x="274" y="201"/>
                  </a:lnTo>
                  <a:lnTo>
                    <a:pt x="366" y="1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2" name="Freeform 239">
              <a:extLst>
                <a:ext uri="{FF2B5EF4-FFF2-40B4-BE49-F238E27FC236}">
                  <a16:creationId xmlns:a16="http://schemas.microsoft.com/office/drawing/2014/main" id="{AA1B8DB8-D58D-445E-B0BA-03E17F9B0AFD}"/>
                </a:ext>
              </a:extLst>
            </p:cNvPr>
            <p:cNvSpPr>
              <a:spLocks/>
            </p:cNvSpPr>
            <p:nvPr/>
          </p:nvSpPr>
          <p:spPr bwMode="auto">
            <a:xfrm>
              <a:off x="4888716" y="6875792"/>
              <a:ext cx="2278075" cy="2594012"/>
            </a:xfrm>
            <a:custGeom>
              <a:avLst/>
              <a:gdLst>
                <a:gd name="T0" fmla="*/ 0 w 274"/>
                <a:gd name="T1" fmla="*/ 0 h 312"/>
                <a:gd name="T2" fmla="*/ 0 w 274"/>
                <a:gd name="T3" fmla="*/ 312 h 312"/>
                <a:gd name="T4" fmla="*/ 274 w 274"/>
                <a:gd name="T5" fmla="*/ 201 h 312"/>
                <a:gd name="T6" fmla="*/ 274 w 274"/>
                <a:gd name="T7" fmla="*/ 38 h 312"/>
                <a:gd name="T8" fmla="*/ 118 w 274"/>
                <a:gd name="T9" fmla="*/ 101 h 312"/>
                <a:gd name="T10" fmla="*/ 0 w 274"/>
                <a:gd name="T11" fmla="*/ 0 h 312"/>
              </a:gdLst>
              <a:ahLst/>
              <a:cxnLst>
                <a:cxn ang="0">
                  <a:pos x="T0" y="T1"/>
                </a:cxn>
                <a:cxn ang="0">
                  <a:pos x="T2" y="T3"/>
                </a:cxn>
                <a:cxn ang="0">
                  <a:pos x="T4" y="T5"/>
                </a:cxn>
                <a:cxn ang="0">
                  <a:pos x="T6" y="T7"/>
                </a:cxn>
                <a:cxn ang="0">
                  <a:pos x="T8" y="T9"/>
                </a:cxn>
                <a:cxn ang="0">
                  <a:pos x="T10" y="T11"/>
                </a:cxn>
              </a:cxnLst>
              <a:rect l="0" t="0" r="r" b="b"/>
              <a:pathLst>
                <a:path w="274" h="312">
                  <a:moveTo>
                    <a:pt x="0" y="0"/>
                  </a:moveTo>
                  <a:lnTo>
                    <a:pt x="0" y="312"/>
                  </a:lnTo>
                  <a:lnTo>
                    <a:pt x="274" y="201"/>
                  </a:lnTo>
                  <a:lnTo>
                    <a:pt x="274" y="38"/>
                  </a:lnTo>
                  <a:lnTo>
                    <a:pt x="118" y="10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3" name="Freeform 240">
              <a:extLst>
                <a:ext uri="{FF2B5EF4-FFF2-40B4-BE49-F238E27FC236}">
                  <a16:creationId xmlns:a16="http://schemas.microsoft.com/office/drawing/2014/main" id="{35C4A1D0-104F-440F-A674-66A4A80932D2}"/>
                </a:ext>
              </a:extLst>
            </p:cNvPr>
            <p:cNvSpPr>
              <a:spLocks/>
            </p:cNvSpPr>
            <p:nvPr/>
          </p:nvSpPr>
          <p:spPr bwMode="auto">
            <a:xfrm>
              <a:off x="5121512" y="5794954"/>
              <a:ext cx="3067916" cy="1587998"/>
            </a:xfrm>
            <a:custGeom>
              <a:avLst/>
              <a:gdLst>
                <a:gd name="T0" fmla="*/ 0 w 369"/>
                <a:gd name="T1" fmla="*/ 109 h 191"/>
                <a:gd name="T2" fmla="*/ 97 w 369"/>
                <a:gd name="T3" fmla="*/ 191 h 191"/>
                <a:gd name="T4" fmla="*/ 369 w 369"/>
                <a:gd name="T5" fmla="*/ 83 h 191"/>
                <a:gd name="T6" fmla="*/ 272 w 369"/>
                <a:gd name="T7" fmla="*/ 0 h 191"/>
                <a:gd name="T8" fmla="*/ 0 w 369"/>
                <a:gd name="T9" fmla="*/ 109 h 191"/>
              </a:gdLst>
              <a:ahLst/>
              <a:cxnLst>
                <a:cxn ang="0">
                  <a:pos x="T0" y="T1"/>
                </a:cxn>
                <a:cxn ang="0">
                  <a:pos x="T2" y="T3"/>
                </a:cxn>
                <a:cxn ang="0">
                  <a:pos x="T4" y="T5"/>
                </a:cxn>
                <a:cxn ang="0">
                  <a:pos x="T6" y="T7"/>
                </a:cxn>
                <a:cxn ang="0">
                  <a:pos x="T8" y="T9"/>
                </a:cxn>
              </a:cxnLst>
              <a:rect l="0" t="0" r="r" b="b"/>
              <a:pathLst>
                <a:path w="369" h="191">
                  <a:moveTo>
                    <a:pt x="0" y="109"/>
                  </a:moveTo>
                  <a:lnTo>
                    <a:pt x="97" y="191"/>
                  </a:lnTo>
                  <a:lnTo>
                    <a:pt x="369" y="83"/>
                  </a:lnTo>
                  <a:lnTo>
                    <a:pt x="272" y="0"/>
                  </a:lnTo>
                  <a:lnTo>
                    <a:pt x="0" y="1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4" name="Freeform 241">
              <a:extLst>
                <a:ext uri="{FF2B5EF4-FFF2-40B4-BE49-F238E27FC236}">
                  <a16:creationId xmlns:a16="http://schemas.microsoft.com/office/drawing/2014/main" id="{D4C93027-B112-4A20-BDAA-662030543C14}"/>
                </a:ext>
              </a:extLst>
            </p:cNvPr>
            <p:cNvSpPr>
              <a:spLocks/>
            </p:cNvSpPr>
            <p:nvPr/>
          </p:nvSpPr>
          <p:spPr bwMode="auto">
            <a:xfrm>
              <a:off x="2311332" y="7050392"/>
              <a:ext cx="2261447" cy="2419412"/>
            </a:xfrm>
            <a:custGeom>
              <a:avLst/>
              <a:gdLst>
                <a:gd name="T0" fmla="*/ 0 w 272"/>
                <a:gd name="T1" fmla="*/ 31 h 291"/>
                <a:gd name="T2" fmla="*/ 0 w 272"/>
                <a:gd name="T3" fmla="*/ 180 h 291"/>
                <a:gd name="T4" fmla="*/ 272 w 272"/>
                <a:gd name="T5" fmla="*/ 291 h 291"/>
                <a:gd name="T6" fmla="*/ 272 w 272"/>
                <a:gd name="T7" fmla="*/ 0 h 291"/>
                <a:gd name="T8" fmla="*/ 170 w 272"/>
                <a:gd name="T9" fmla="*/ 99 h 291"/>
                <a:gd name="T10" fmla="*/ 0 w 272"/>
                <a:gd name="T11" fmla="*/ 31 h 291"/>
              </a:gdLst>
              <a:ahLst/>
              <a:cxnLst>
                <a:cxn ang="0">
                  <a:pos x="T0" y="T1"/>
                </a:cxn>
                <a:cxn ang="0">
                  <a:pos x="T2" y="T3"/>
                </a:cxn>
                <a:cxn ang="0">
                  <a:pos x="T4" y="T5"/>
                </a:cxn>
                <a:cxn ang="0">
                  <a:pos x="T6" y="T7"/>
                </a:cxn>
                <a:cxn ang="0">
                  <a:pos x="T8" y="T9"/>
                </a:cxn>
                <a:cxn ang="0">
                  <a:pos x="T10" y="T11"/>
                </a:cxn>
              </a:cxnLst>
              <a:rect l="0" t="0" r="r" b="b"/>
              <a:pathLst>
                <a:path w="272" h="291">
                  <a:moveTo>
                    <a:pt x="0" y="31"/>
                  </a:moveTo>
                  <a:lnTo>
                    <a:pt x="0" y="180"/>
                  </a:lnTo>
                  <a:lnTo>
                    <a:pt x="272" y="291"/>
                  </a:lnTo>
                  <a:lnTo>
                    <a:pt x="272" y="0"/>
                  </a:lnTo>
                  <a:lnTo>
                    <a:pt x="170" y="99"/>
                  </a:lnTo>
                  <a:lnTo>
                    <a:pt x="0" y="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5" name="Freeform 242">
              <a:extLst>
                <a:ext uri="{FF2B5EF4-FFF2-40B4-BE49-F238E27FC236}">
                  <a16:creationId xmlns:a16="http://schemas.microsoft.com/office/drawing/2014/main" id="{A993E6DF-3766-4078-8DD0-9366B3731D9C}"/>
                </a:ext>
              </a:extLst>
            </p:cNvPr>
            <p:cNvSpPr>
              <a:spLocks/>
            </p:cNvSpPr>
            <p:nvPr/>
          </p:nvSpPr>
          <p:spPr bwMode="auto">
            <a:xfrm>
              <a:off x="1413404" y="5869784"/>
              <a:ext cx="3042976" cy="1654511"/>
            </a:xfrm>
            <a:custGeom>
              <a:avLst/>
              <a:gdLst>
                <a:gd name="T0" fmla="*/ 366 w 366"/>
                <a:gd name="T1" fmla="*/ 109 h 199"/>
                <a:gd name="T2" fmla="*/ 92 w 366"/>
                <a:gd name="T3" fmla="*/ 0 h 199"/>
                <a:gd name="T4" fmla="*/ 0 w 366"/>
                <a:gd name="T5" fmla="*/ 90 h 199"/>
                <a:gd name="T6" fmla="*/ 271 w 366"/>
                <a:gd name="T7" fmla="*/ 199 h 199"/>
                <a:gd name="T8" fmla="*/ 366 w 366"/>
                <a:gd name="T9" fmla="*/ 109 h 199"/>
              </a:gdLst>
              <a:ahLst/>
              <a:cxnLst>
                <a:cxn ang="0">
                  <a:pos x="T0" y="T1"/>
                </a:cxn>
                <a:cxn ang="0">
                  <a:pos x="T2" y="T3"/>
                </a:cxn>
                <a:cxn ang="0">
                  <a:pos x="T4" y="T5"/>
                </a:cxn>
                <a:cxn ang="0">
                  <a:pos x="T6" y="T7"/>
                </a:cxn>
                <a:cxn ang="0">
                  <a:pos x="T8" y="T9"/>
                </a:cxn>
              </a:cxnLst>
              <a:rect l="0" t="0" r="r" b="b"/>
              <a:pathLst>
                <a:path w="366" h="199">
                  <a:moveTo>
                    <a:pt x="366" y="109"/>
                  </a:moveTo>
                  <a:lnTo>
                    <a:pt x="92" y="0"/>
                  </a:lnTo>
                  <a:lnTo>
                    <a:pt x="0" y="90"/>
                  </a:lnTo>
                  <a:lnTo>
                    <a:pt x="271" y="199"/>
                  </a:lnTo>
                  <a:lnTo>
                    <a:pt x="366" y="10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36" name="Group 35">
            <a:extLst>
              <a:ext uri="{FF2B5EF4-FFF2-40B4-BE49-F238E27FC236}">
                <a16:creationId xmlns:a16="http://schemas.microsoft.com/office/drawing/2014/main" id="{92FE2790-90A0-4066-B0A6-405F1D025F29}"/>
              </a:ext>
              <a:ext uri="{C183D7F6-B498-43B3-948B-1728B52AA6E4}">
                <adec:decorative xmlns:adec="http://schemas.microsoft.com/office/drawing/2017/decorative" val="1"/>
              </a:ext>
            </a:extLst>
          </p:cNvPr>
          <p:cNvGrpSpPr/>
          <p:nvPr/>
        </p:nvGrpSpPr>
        <p:grpSpPr>
          <a:xfrm>
            <a:off x="227860" y="2094771"/>
            <a:ext cx="248150" cy="266010"/>
            <a:chOff x="3449830" y="3091980"/>
            <a:chExt cx="214369" cy="228394"/>
          </a:xfrm>
        </p:grpSpPr>
        <p:sp>
          <p:nvSpPr>
            <p:cNvPr id="37" name="Freeform 3708">
              <a:extLst>
                <a:ext uri="{FF2B5EF4-FFF2-40B4-BE49-F238E27FC236}">
                  <a16:creationId xmlns:a16="http://schemas.microsoft.com/office/drawing/2014/main" id="{EE870F13-6A69-4155-A27B-379DB3C43A3A}"/>
                </a:ext>
              </a:extLst>
            </p:cNvPr>
            <p:cNvSpPr>
              <a:spLocks/>
            </p:cNvSpPr>
            <p:nvPr/>
          </p:nvSpPr>
          <p:spPr bwMode="auto">
            <a:xfrm>
              <a:off x="3449830" y="3091980"/>
              <a:ext cx="166287" cy="156269"/>
            </a:xfrm>
            <a:custGeom>
              <a:avLst/>
              <a:gdLst>
                <a:gd name="T0" fmla="*/ 70 w 83"/>
                <a:gd name="T1" fmla="*/ 0 h 78"/>
                <a:gd name="T2" fmla="*/ 70 w 83"/>
                <a:gd name="T3" fmla="*/ 0 h 78"/>
                <a:gd name="T4" fmla="*/ 69 w 83"/>
                <a:gd name="T5" fmla="*/ 0 h 78"/>
                <a:gd name="T6" fmla="*/ 68 w 83"/>
                <a:gd name="T7" fmla="*/ 0 h 78"/>
                <a:gd name="T8" fmla="*/ 67 w 83"/>
                <a:gd name="T9" fmla="*/ 0 h 78"/>
                <a:gd name="T10" fmla="*/ 67 w 83"/>
                <a:gd name="T11" fmla="*/ 0 h 78"/>
                <a:gd name="T12" fmla="*/ 54 w 83"/>
                <a:gd name="T13" fmla="*/ 13 h 78"/>
                <a:gd name="T14" fmla="*/ 54 w 83"/>
                <a:gd name="T15" fmla="*/ 16 h 78"/>
                <a:gd name="T16" fmla="*/ 57 w 83"/>
                <a:gd name="T17" fmla="*/ 16 h 78"/>
                <a:gd name="T18" fmla="*/ 66 w 83"/>
                <a:gd name="T19" fmla="*/ 7 h 78"/>
                <a:gd name="T20" fmla="*/ 66 w 83"/>
                <a:gd name="T21" fmla="*/ 14 h 78"/>
                <a:gd name="T22" fmla="*/ 35 w 83"/>
                <a:gd name="T23" fmla="*/ 66 h 78"/>
                <a:gd name="T24" fmla="*/ 2 w 83"/>
                <a:gd name="T25" fmla="*/ 74 h 78"/>
                <a:gd name="T26" fmla="*/ 0 w 83"/>
                <a:gd name="T27" fmla="*/ 76 h 78"/>
                <a:gd name="T28" fmla="*/ 2 w 83"/>
                <a:gd name="T29" fmla="*/ 78 h 78"/>
                <a:gd name="T30" fmla="*/ 2 w 83"/>
                <a:gd name="T31" fmla="*/ 78 h 78"/>
                <a:gd name="T32" fmla="*/ 70 w 83"/>
                <a:gd name="T33" fmla="*/ 14 h 78"/>
                <a:gd name="T34" fmla="*/ 70 w 83"/>
                <a:gd name="T35" fmla="*/ 7 h 78"/>
                <a:gd name="T36" fmla="*/ 80 w 83"/>
                <a:gd name="T37" fmla="*/ 16 h 78"/>
                <a:gd name="T38" fmla="*/ 81 w 83"/>
                <a:gd name="T39" fmla="*/ 16 h 78"/>
                <a:gd name="T40" fmla="*/ 82 w 83"/>
                <a:gd name="T41" fmla="*/ 16 h 78"/>
                <a:gd name="T42" fmla="*/ 82 w 83"/>
                <a:gd name="T43" fmla="*/ 13 h 78"/>
                <a:gd name="T44" fmla="*/ 70 w 83"/>
                <a:gd name="T45"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3" h="78">
                  <a:moveTo>
                    <a:pt x="70" y="0"/>
                  </a:moveTo>
                  <a:cubicBezTo>
                    <a:pt x="70" y="0"/>
                    <a:pt x="70" y="0"/>
                    <a:pt x="70" y="0"/>
                  </a:cubicBezTo>
                  <a:cubicBezTo>
                    <a:pt x="69" y="0"/>
                    <a:pt x="69" y="0"/>
                    <a:pt x="69" y="0"/>
                  </a:cubicBezTo>
                  <a:cubicBezTo>
                    <a:pt x="69" y="0"/>
                    <a:pt x="68" y="0"/>
                    <a:pt x="68" y="0"/>
                  </a:cubicBezTo>
                  <a:cubicBezTo>
                    <a:pt x="67" y="0"/>
                    <a:pt x="67" y="0"/>
                    <a:pt x="67" y="0"/>
                  </a:cubicBezTo>
                  <a:cubicBezTo>
                    <a:pt x="67" y="0"/>
                    <a:pt x="67" y="0"/>
                    <a:pt x="67" y="0"/>
                  </a:cubicBezTo>
                  <a:cubicBezTo>
                    <a:pt x="54" y="13"/>
                    <a:pt x="54" y="13"/>
                    <a:pt x="54" y="13"/>
                  </a:cubicBezTo>
                  <a:cubicBezTo>
                    <a:pt x="54" y="14"/>
                    <a:pt x="54" y="15"/>
                    <a:pt x="54" y="16"/>
                  </a:cubicBezTo>
                  <a:cubicBezTo>
                    <a:pt x="55" y="17"/>
                    <a:pt x="56" y="17"/>
                    <a:pt x="57" y="16"/>
                  </a:cubicBezTo>
                  <a:cubicBezTo>
                    <a:pt x="66" y="7"/>
                    <a:pt x="66" y="7"/>
                    <a:pt x="66" y="7"/>
                  </a:cubicBezTo>
                  <a:cubicBezTo>
                    <a:pt x="66" y="14"/>
                    <a:pt x="66" y="14"/>
                    <a:pt x="66" y="14"/>
                  </a:cubicBezTo>
                  <a:cubicBezTo>
                    <a:pt x="66" y="38"/>
                    <a:pt x="56" y="55"/>
                    <a:pt x="35" y="66"/>
                  </a:cubicBezTo>
                  <a:cubicBezTo>
                    <a:pt x="19" y="74"/>
                    <a:pt x="2" y="74"/>
                    <a:pt x="2" y="74"/>
                  </a:cubicBezTo>
                  <a:cubicBezTo>
                    <a:pt x="1" y="74"/>
                    <a:pt x="0" y="75"/>
                    <a:pt x="0" y="76"/>
                  </a:cubicBezTo>
                  <a:cubicBezTo>
                    <a:pt x="0" y="77"/>
                    <a:pt x="1" y="78"/>
                    <a:pt x="2" y="78"/>
                  </a:cubicBezTo>
                  <a:cubicBezTo>
                    <a:pt x="2" y="78"/>
                    <a:pt x="2" y="78"/>
                    <a:pt x="2" y="78"/>
                  </a:cubicBezTo>
                  <a:cubicBezTo>
                    <a:pt x="3" y="78"/>
                    <a:pt x="70" y="75"/>
                    <a:pt x="70" y="14"/>
                  </a:cubicBezTo>
                  <a:cubicBezTo>
                    <a:pt x="70" y="7"/>
                    <a:pt x="70" y="7"/>
                    <a:pt x="70" y="7"/>
                  </a:cubicBezTo>
                  <a:cubicBezTo>
                    <a:pt x="80" y="16"/>
                    <a:pt x="80" y="16"/>
                    <a:pt x="80" y="16"/>
                  </a:cubicBezTo>
                  <a:cubicBezTo>
                    <a:pt x="80" y="16"/>
                    <a:pt x="80" y="16"/>
                    <a:pt x="81" y="16"/>
                  </a:cubicBezTo>
                  <a:cubicBezTo>
                    <a:pt x="82" y="16"/>
                    <a:pt x="82" y="16"/>
                    <a:pt x="82" y="16"/>
                  </a:cubicBezTo>
                  <a:cubicBezTo>
                    <a:pt x="83" y="15"/>
                    <a:pt x="83" y="14"/>
                    <a:pt x="82" y="13"/>
                  </a:cubicBezTo>
                  <a:lnTo>
                    <a:pt x="7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0" name="Freeform 3711">
              <a:extLst>
                <a:ext uri="{FF2B5EF4-FFF2-40B4-BE49-F238E27FC236}">
                  <a16:creationId xmlns:a16="http://schemas.microsoft.com/office/drawing/2014/main" id="{7D0E5C41-5D48-44A8-916A-7B183BDDDB77}"/>
                </a:ext>
              </a:extLst>
            </p:cNvPr>
            <p:cNvSpPr>
              <a:spLocks noEditPoints="1"/>
            </p:cNvSpPr>
            <p:nvPr/>
          </p:nvSpPr>
          <p:spPr bwMode="auto">
            <a:xfrm>
              <a:off x="3592075" y="3192153"/>
              <a:ext cx="24041" cy="128221"/>
            </a:xfrm>
            <a:custGeom>
              <a:avLst/>
              <a:gdLst>
                <a:gd name="T0" fmla="*/ 10 w 12"/>
                <a:gd name="T1" fmla="*/ 0 h 64"/>
                <a:gd name="T2" fmla="*/ 2 w 12"/>
                <a:gd name="T3" fmla="*/ 0 h 64"/>
                <a:gd name="T4" fmla="*/ 0 w 12"/>
                <a:gd name="T5" fmla="*/ 2 h 64"/>
                <a:gd name="T6" fmla="*/ 0 w 12"/>
                <a:gd name="T7" fmla="*/ 62 h 64"/>
                <a:gd name="T8" fmla="*/ 2 w 12"/>
                <a:gd name="T9" fmla="*/ 64 h 64"/>
                <a:gd name="T10" fmla="*/ 10 w 12"/>
                <a:gd name="T11" fmla="*/ 64 h 64"/>
                <a:gd name="T12" fmla="*/ 12 w 12"/>
                <a:gd name="T13" fmla="*/ 62 h 64"/>
                <a:gd name="T14" fmla="*/ 12 w 12"/>
                <a:gd name="T15" fmla="*/ 2 h 64"/>
                <a:gd name="T16" fmla="*/ 10 w 12"/>
                <a:gd name="T17" fmla="*/ 0 h 64"/>
                <a:gd name="T18" fmla="*/ 8 w 12"/>
                <a:gd name="T19" fmla="*/ 60 h 64"/>
                <a:gd name="T20" fmla="*/ 4 w 12"/>
                <a:gd name="T21" fmla="*/ 60 h 64"/>
                <a:gd name="T22" fmla="*/ 4 w 12"/>
                <a:gd name="T23" fmla="*/ 4 h 64"/>
                <a:gd name="T24" fmla="*/ 8 w 12"/>
                <a:gd name="T25" fmla="*/ 4 h 64"/>
                <a:gd name="T26" fmla="*/ 8 w 12"/>
                <a:gd name="T2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 h="64">
                  <a:moveTo>
                    <a:pt x="10" y="0"/>
                  </a:moveTo>
                  <a:cubicBezTo>
                    <a:pt x="2" y="0"/>
                    <a:pt x="2" y="0"/>
                    <a:pt x="2" y="0"/>
                  </a:cubicBezTo>
                  <a:cubicBezTo>
                    <a:pt x="1" y="0"/>
                    <a:pt x="0" y="1"/>
                    <a:pt x="0" y="2"/>
                  </a:cubicBezTo>
                  <a:cubicBezTo>
                    <a:pt x="0" y="62"/>
                    <a:pt x="0" y="62"/>
                    <a:pt x="0" y="62"/>
                  </a:cubicBezTo>
                  <a:cubicBezTo>
                    <a:pt x="0" y="63"/>
                    <a:pt x="1" y="64"/>
                    <a:pt x="2" y="64"/>
                  </a:cubicBezTo>
                  <a:cubicBezTo>
                    <a:pt x="10" y="64"/>
                    <a:pt x="10" y="64"/>
                    <a:pt x="10" y="64"/>
                  </a:cubicBezTo>
                  <a:cubicBezTo>
                    <a:pt x="11" y="64"/>
                    <a:pt x="12" y="63"/>
                    <a:pt x="12" y="62"/>
                  </a:cubicBezTo>
                  <a:cubicBezTo>
                    <a:pt x="12" y="2"/>
                    <a:pt x="12" y="2"/>
                    <a:pt x="12" y="2"/>
                  </a:cubicBezTo>
                  <a:cubicBezTo>
                    <a:pt x="12" y="1"/>
                    <a:pt x="11" y="0"/>
                    <a:pt x="10" y="0"/>
                  </a:cubicBezTo>
                  <a:close/>
                  <a:moveTo>
                    <a:pt x="8" y="60"/>
                  </a:moveTo>
                  <a:cubicBezTo>
                    <a:pt x="4" y="60"/>
                    <a:pt x="4" y="60"/>
                    <a:pt x="4" y="60"/>
                  </a:cubicBezTo>
                  <a:cubicBezTo>
                    <a:pt x="4" y="4"/>
                    <a:pt x="4" y="4"/>
                    <a:pt x="4" y="4"/>
                  </a:cubicBezTo>
                  <a:cubicBezTo>
                    <a:pt x="8" y="4"/>
                    <a:pt x="8" y="4"/>
                    <a:pt x="8" y="4"/>
                  </a:cubicBezTo>
                  <a:lnTo>
                    <a:pt x="8"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1" name="Freeform 3712">
              <a:extLst>
                <a:ext uri="{FF2B5EF4-FFF2-40B4-BE49-F238E27FC236}">
                  <a16:creationId xmlns:a16="http://schemas.microsoft.com/office/drawing/2014/main" id="{EAEA23F3-5CA9-422E-9759-B86946054EE7}"/>
                </a:ext>
              </a:extLst>
            </p:cNvPr>
            <p:cNvSpPr>
              <a:spLocks noEditPoints="1"/>
            </p:cNvSpPr>
            <p:nvPr/>
          </p:nvSpPr>
          <p:spPr bwMode="auto">
            <a:xfrm>
              <a:off x="3543992" y="3232222"/>
              <a:ext cx="24041" cy="88152"/>
            </a:xfrm>
            <a:custGeom>
              <a:avLst/>
              <a:gdLst>
                <a:gd name="T0" fmla="*/ 10 w 12"/>
                <a:gd name="T1" fmla="*/ 0 h 44"/>
                <a:gd name="T2" fmla="*/ 2 w 12"/>
                <a:gd name="T3" fmla="*/ 0 h 44"/>
                <a:gd name="T4" fmla="*/ 0 w 12"/>
                <a:gd name="T5" fmla="*/ 2 h 44"/>
                <a:gd name="T6" fmla="*/ 0 w 12"/>
                <a:gd name="T7" fmla="*/ 42 h 44"/>
                <a:gd name="T8" fmla="*/ 2 w 12"/>
                <a:gd name="T9" fmla="*/ 44 h 44"/>
                <a:gd name="T10" fmla="*/ 10 w 12"/>
                <a:gd name="T11" fmla="*/ 44 h 44"/>
                <a:gd name="T12" fmla="*/ 12 w 12"/>
                <a:gd name="T13" fmla="*/ 42 h 44"/>
                <a:gd name="T14" fmla="*/ 12 w 12"/>
                <a:gd name="T15" fmla="*/ 2 h 44"/>
                <a:gd name="T16" fmla="*/ 10 w 12"/>
                <a:gd name="T17" fmla="*/ 0 h 44"/>
                <a:gd name="T18" fmla="*/ 8 w 12"/>
                <a:gd name="T19" fmla="*/ 40 h 44"/>
                <a:gd name="T20" fmla="*/ 4 w 12"/>
                <a:gd name="T21" fmla="*/ 40 h 44"/>
                <a:gd name="T22" fmla="*/ 4 w 12"/>
                <a:gd name="T23" fmla="*/ 4 h 44"/>
                <a:gd name="T24" fmla="*/ 8 w 12"/>
                <a:gd name="T25" fmla="*/ 4 h 44"/>
                <a:gd name="T26" fmla="*/ 8 w 12"/>
                <a:gd name="T27" fmla="*/ 4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 h="44">
                  <a:moveTo>
                    <a:pt x="10" y="0"/>
                  </a:moveTo>
                  <a:cubicBezTo>
                    <a:pt x="2" y="0"/>
                    <a:pt x="2" y="0"/>
                    <a:pt x="2" y="0"/>
                  </a:cubicBezTo>
                  <a:cubicBezTo>
                    <a:pt x="1" y="0"/>
                    <a:pt x="0" y="1"/>
                    <a:pt x="0" y="2"/>
                  </a:cubicBezTo>
                  <a:cubicBezTo>
                    <a:pt x="0" y="42"/>
                    <a:pt x="0" y="42"/>
                    <a:pt x="0" y="42"/>
                  </a:cubicBezTo>
                  <a:cubicBezTo>
                    <a:pt x="0" y="43"/>
                    <a:pt x="1" y="44"/>
                    <a:pt x="2" y="44"/>
                  </a:cubicBezTo>
                  <a:cubicBezTo>
                    <a:pt x="10" y="44"/>
                    <a:pt x="10" y="44"/>
                    <a:pt x="10" y="44"/>
                  </a:cubicBezTo>
                  <a:cubicBezTo>
                    <a:pt x="11" y="44"/>
                    <a:pt x="12" y="43"/>
                    <a:pt x="12" y="42"/>
                  </a:cubicBezTo>
                  <a:cubicBezTo>
                    <a:pt x="12" y="2"/>
                    <a:pt x="12" y="2"/>
                    <a:pt x="12" y="2"/>
                  </a:cubicBezTo>
                  <a:cubicBezTo>
                    <a:pt x="12" y="1"/>
                    <a:pt x="11" y="0"/>
                    <a:pt x="10" y="0"/>
                  </a:cubicBezTo>
                  <a:close/>
                  <a:moveTo>
                    <a:pt x="8" y="40"/>
                  </a:moveTo>
                  <a:cubicBezTo>
                    <a:pt x="4" y="40"/>
                    <a:pt x="4" y="40"/>
                    <a:pt x="4" y="40"/>
                  </a:cubicBezTo>
                  <a:cubicBezTo>
                    <a:pt x="4" y="4"/>
                    <a:pt x="4" y="4"/>
                    <a:pt x="4" y="4"/>
                  </a:cubicBezTo>
                  <a:cubicBezTo>
                    <a:pt x="8" y="4"/>
                    <a:pt x="8" y="4"/>
                    <a:pt x="8" y="4"/>
                  </a:cubicBezTo>
                  <a:lnTo>
                    <a:pt x="8"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2" name="Freeform 3713">
              <a:extLst>
                <a:ext uri="{FF2B5EF4-FFF2-40B4-BE49-F238E27FC236}">
                  <a16:creationId xmlns:a16="http://schemas.microsoft.com/office/drawing/2014/main" id="{1A4AD3EB-8432-4D58-9CD4-E9383C566B37}"/>
                </a:ext>
              </a:extLst>
            </p:cNvPr>
            <p:cNvSpPr>
              <a:spLocks noEditPoints="1"/>
            </p:cNvSpPr>
            <p:nvPr/>
          </p:nvSpPr>
          <p:spPr bwMode="auto">
            <a:xfrm>
              <a:off x="3503923" y="3264277"/>
              <a:ext cx="24041" cy="56097"/>
            </a:xfrm>
            <a:custGeom>
              <a:avLst/>
              <a:gdLst>
                <a:gd name="T0" fmla="*/ 10 w 12"/>
                <a:gd name="T1" fmla="*/ 0 h 28"/>
                <a:gd name="T2" fmla="*/ 2 w 12"/>
                <a:gd name="T3" fmla="*/ 0 h 28"/>
                <a:gd name="T4" fmla="*/ 0 w 12"/>
                <a:gd name="T5" fmla="*/ 2 h 28"/>
                <a:gd name="T6" fmla="*/ 0 w 12"/>
                <a:gd name="T7" fmla="*/ 26 h 28"/>
                <a:gd name="T8" fmla="*/ 2 w 12"/>
                <a:gd name="T9" fmla="*/ 28 h 28"/>
                <a:gd name="T10" fmla="*/ 10 w 12"/>
                <a:gd name="T11" fmla="*/ 28 h 28"/>
                <a:gd name="T12" fmla="*/ 12 w 12"/>
                <a:gd name="T13" fmla="*/ 26 h 28"/>
                <a:gd name="T14" fmla="*/ 12 w 12"/>
                <a:gd name="T15" fmla="*/ 2 h 28"/>
                <a:gd name="T16" fmla="*/ 10 w 12"/>
                <a:gd name="T17" fmla="*/ 0 h 28"/>
                <a:gd name="T18" fmla="*/ 8 w 12"/>
                <a:gd name="T19" fmla="*/ 24 h 28"/>
                <a:gd name="T20" fmla="*/ 4 w 12"/>
                <a:gd name="T21" fmla="*/ 24 h 28"/>
                <a:gd name="T22" fmla="*/ 4 w 12"/>
                <a:gd name="T23" fmla="*/ 4 h 28"/>
                <a:gd name="T24" fmla="*/ 8 w 12"/>
                <a:gd name="T25" fmla="*/ 4 h 28"/>
                <a:gd name="T26" fmla="*/ 8 w 12"/>
                <a:gd name="T27"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 h="28">
                  <a:moveTo>
                    <a:pt x="10" y="0"/>
                  </a:moveTo>
                  <a:cubicBezTo>
                    <a:pt x="2" y="0"/>
                    <a:pt x="2" y="0"/>
                    <a:pt x="2" y="0"/>
                  </a:cubicBezTo>
                  <a:cubicBezTo>
                    <a:pt x="1" y="0"/>
                    <a:pt x="0" y="1"/>
                    <a:pt x="0" y="2"/>
                  </a:cubicBezTo>
                  <a:cubicBezTo>
                    <a:pt x="0" y="26"/>
                    <a:pt x="0" y="26"/>
                    <a:pt x="0" y="26"/>
                  </a:cubicBezTo>
                  <a:cubicBezTo>
                    <a:pt x="0" y="27"/>
                    <a:pt x="1" y="28"/>
                    <a:pt x="2" y="28"/>
                  </a:cubicBezTo>
                  <a:cubicBezTo>
                    <a:pt x="10" y="28"/>
                    <a:pt x="10" y="28"/>
                    <a:pt x="10" y="28"/>
                  </a:cubicBezTo>
                  <a:cubicBezTo>
                    <a:pt x="11" y="28"/>
                    <a:pt x="12" y="27"/>
                    <a:pt x="12" y="26"/>
                  </a:cubicBezTo>
                  <a:cubicBezTo>
                    <a:pt x="12" y="2"/>
                    <a:pt x="12" y="2"/>
                    <a:pt x="12" y="2"/>
                  </a:cubicBezTo>
                  <a:cubicBezTo>
                    <a:pt x="12" y="1"/>
                    <a:pt x="11" y="0"/>
                    <a:pt x="10" y="0"/>
                  </a:cubicBezTo>
                  <a:close/>
                  <a:moveTo>
                    <a:pt x="8" y="24"/>
                  </a:moveTo>
                  <a:cubicBezTo>
                    <a:pt x="4" y="24"/>
                    <a:pt x="4" y="24"/>
                    <a:pt x="4" y="24"/>
                  </a:cubicBezTo>
                  <a:cubicBezTo>
                    <a:pt x="4" y="4"/>
                    <a:pt x="4" y="4"/>
                    <a:pt x="4" y="4"/>
                  </a:cubicBezTo>
                  <a:cubicBezTo>
                    <a:pt x="8" y="4"/>
                    <a:pt x="8" y="4"/>
                    <a:pt x="8" y="4"/>
                  </a:cubicBezTo>
                  <a:lnTo>
                    <a:pt x="8"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3" name="Freeform 3714">
              <a:extLst>
                <a:ext uri="{FF2B5EF4-FFF2-40B4-BE49-F238E27FC236}">
                  <a16:creationId xmlns:a16="http://schemas.microsoft.com/office/drawing/2014/main" id="{313B1EC4-5F59-42DA-9DFB-6C370ABEFBD9}"/>
                </a:ext>
              </a:extLst>
            </p:cNvPr>
            <p:cNvSpPr>
              <a:spLocks noEditPoints="1"/>
            </p:cNvSpPr>
            <p:nvPr/>
          </p:nvSpPr>
          <p:spPr bwMode="auto">
            <a:xfrm>
              <a:off x="3455840" y="3288318"/>
              <a:ext cx="24041" cy="32055"/>
            </a:xfrm>
            <a:custGeom>
              <a:avLst/>
              <a:gdLst>
                <a:gd name="T0" fmla="*/ 10 w 12"/>
                <a:gd name="T1" fmla="*/ 0 h 16"/>
                <a:gd name="T2" fmla="*/ 2 w 12"/>
                <a:gd name="T3" fmla="*/ 0 h 16"/>
                <a:gd name="T4" fmla="*/ 0 w 12"/>
                <a:gd name="T5" fmla="*/ 2 h 16"/>
                <a:gd name="T6" fmla="*/ 0 w 12"/>
                <a:gd name="T7" fmla="*/ 14 h 16"/>
                <a:gd name="T8" fmla="*/ 2 w 12"/>
                <a:gd name="T9" fmla="*/ 16 h 16"/>
                <a:gd name="T10" fmla="*/ 10 w 12"/>
                <a:gd name="T11" fmla="*/ 16 h 16"/>
                <a:gd name="T12" fmla="*/ 12 w 12"/>
                <a:gd name="T13" fmla="*/ 14 h 16"/>
                <a:gd name="T14" fmla="*/ 12 w 12"/>
                <a:gd name="T15" fmla="*/ 2 h 16"/>
                <a:gd name="T16" fmla="*/ 10 w 12"/>
                <a:gd name="T17" fmla="*/ 0 h 16"/>
                <a:gd name="T18" fmla="*/ 8 w 12"/>
                <a:gd name="T19" fmla="*/ 12 h 16"/>
                <a:gd name="T20" fmla="*/ 4 w 12"/>
                <a:gd name="T21" fmla="*/ 12 h 16"/>
                <a:gd name="T22" fmla="*/ 4 w 12"/>
                <a:gd name="T23" fmla="*/ 4 h 16"/>
                <a:gd name="T24" fmla="*/ 8 w 12"/>
                <a:gd name="T25" fmla="*/ 4 h 16"/>
                <a:gd name="T26" fmla="*/ 8 w 12"/>
                <a:gd name="T27"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 h="16">
                  <a:moveTo>
                    <a:pt x="10" y="0"/>
                  </a:moveTo>
                  <a:cubicBezTo>
                    <a:pt x="2" y="0"/>
                    <a:pt x="2" y="0"/>
                    <a:pt x="2" y="0"/>
                  </a:cubicBezTo>
                  <a:cubicBezTo>
                    <a:pt x="1" y="0"/>
                    <a:pt x="0" y="1"/>
                    <a:pt x="0" y="2"/>
                  </a:cubicBezTo>
                  <a:cubicBezTo>
                    <a:pt x="0" y="14"/>
                    <a:pt x="0" y="14"/>
                    <a:pt x="0" y="14"/>
                  </a:cubicBezTo>
                  <a:cubicBezTo>
                    <a:pt x="0" y="15"/>
                    <a:pt x="1" y="16"/>
                    <a:pt x="2" y="16"/>
                  </a:cubicBezTo>
                  <a:cubicBezTo>
                    <a:pt x="10" y="16"/>
                    <a:pt x="10" y="16"/>
                    <a:pt x="10" y="16"/>
                  </a:cubicBezTo>
                  <a:cubicBezTo>
                    <a:pt x="11" y="16"/>
                    <a:pt x="12" y="15"/>
                    <a:pt x="12" y="14"/>
                  </a:cubicBezTo>
                  <a:cubicBezTo>
                    <a:pt x="12" y="2"/>
                    <a:pt x="12" y="2"/>
                    <a:pt x="12" y="2"/>
                  </a:cubicBezTo>
                  <a:cubicBezTo>
                    <a:pt x="12" y="1"/>
                    <a:pt x="11" y="0"/>
                    <a:pt x="10" y="0"/>
                  </a:cubicBezTo>
                  <a:close/>
                  <a:moveTo>
                    <a:pt x="8" y="12"/>
                  </a:moveTo>
                  <a:cubicBezTo>
                    <a:pt x="4" y="12"/>
                    <a:pt x="4" y="12"/>
                    <a:pt x="4" y="12"/>
                  </a:cubicBezTo>
                  <a:cubicBezTo>
                    <a:pt x="4" y="4"/>
                    <a:pt x="4" y="4"/>
                    <a:pt x="4" y="4"/>
                  </a:cubicBezTo>
                  <a:cubicBezTo>
                    <a:pt x="8" y="4"/>
                    <a:pt x="8" y="4"/>
                    <a:pt x="8" y="4"/>
                  </a:cubicBezTo>
                  <a:lnTo>
                    <a:pt x="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4" name="Freeform 3715">
              <a:extLst>
                <a:ext uri="{FF2B5EF4-FFF2-40B4-BE49-F238E27FC236}">
                  <a16:creationId xmlns:a16="http://schemas.microsoft.com/office/drawing/2014/main" id="{65C62D94-A662-4657-959D-632E4A1F4A99}"/>
                </a:ext>
              </a:extLst>
            </p:cNvPr>
            <p:cNvSpPr>
              <a:spLocks noEditPoints="1"/>
            </p:cNvSpPr>
            <p:nvPr/>
          </p:nvSpPr>
          <p:spPr bwMode="auto">
            <a:xfrm>
              <a:off x="3640158" y="3104001"/>
              <a:ext cx="24041" cy="216373"/>
            </a:xfrm>
            <a:custGeom>
              <a:avLst/>
              <a:gdLst>
                <a:gd name="T0" fmla="*/ 10 w 12"/>
                <a:gd name="T1" fmla="*/ 0 h 108"/>
                <a:gd name="T2" fmla="*/ 2 w 12"/>
                <a:gd name="T3" fmla="*/ 0 h 108"/>
                <a:gd name="T4" fmla="*/ 0 w 12"/>
                <a:gd name="T5" fmla="*/ 2 h 108"/>
                <a:gd name="T6" fmla="*/ 0 w 12"/>
                <a:gd name="T7" fmla="*/ 106 h 108"/>
                <a:gd name="T8" fmla="*/ 2 w 12"/>
                <a:gd name="T9" fmla="*/ 108 h 108"/>
                <a:gd name="T10" fmla="*/ 10 w 12"/>
                <a:gd name="T11" fmla="*/ 108 h 108"/>
                <a:gd name="T12" fmla="*/ 12 w 12"/>
                <a:gd name="T13" fmla="*/ 106 h 108"/>
                <a:gd name="T14" fmla="*/ 12 w 12"/>
                <a:gd name="T15" fmla="*/ 2 h 108"/>
                <a:gd name="T16" fmla="*/ 10 w 12"/>
                <a:gd name="T17" fmla="*/ 0 h 108"/>
                <a:gd name="T18" fmla="*/ 8 w 12"/>
                <a:gd name="T19" fmla="*/ 104 h 108"/>
                <a:gd name="T20" fmla="*/ 4 w 12"/>
                <a:gd name="T21" fmla="*/ 104 h 108"/>
                <a:gd name="T22" fmla="*/ 4 w 12"/>
                <a:gd name="T23" fmla="*/ 4 h 108"/>
                <a:gd name="T24" fmla="*/ 8 w 12"/>
                <a:gd name="T25" fmla="*/ 4 h 108"/>
                <a:gd name="T26" fmla="*/ 8 w 12"/>
                <a:gd name="T27" fmla="*/ 10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 h="108">
                  <a:moveTo>
                    <a:pt x="10" y="0"/>
                  </a:moveTo>
                  <a:cubicBezTo>
                    <a:pt x="2" y="0"/>
                    <a:pt x="2" y="0"/>
                    <a:pt x="2" y="0"/>
                  </a:cubicBezTo>
                  <a:cubicBezTo>
                    <a:pt x="1" y="0"/>
                    <a:pt x="0" y="1"/>
                    <a:pt x="0" y="2"/>
                  </a:cubicBezTo>
                  <a:cubicBezTo>
                    <a:pt x="0" y="106"/>
                    <a:pt x="0" y="106"/>
                    <a:pt x="0" y="106"/>
                  </a:cubicBezTo>
                  <a:cubicBezTo>
                    <a:pt x="0" y="107"/>
                    <a:pt x="1" y="108"/>
                    <a:pt x="2" y="108"/>
                  </a:cubicBezTo>
                  <a:cubicBezTo>
                    <a:pt x="10" y="108"/>
                    <a:pt x="10" y="108"/>
                    <a:pt x="10" y="108"/>
                  </a:cubicBezTo>
                  <a:cubicBezTo>
                    <a:pt x="11" y="108"/>
                    <a:pt x="12" y="107"/>
                    <a:pt x="12" y="106"/>
                  </a:cubicBezTo>
                  <a:cubicBezTo>
                    <a:pt x="12" y="2"/>
                    <a:pt x="12" y="2"/>
                    <a:pt x="12" y="2"/>
                  </a:cubicBezTo>
                  <a:cubicBezTo>
                    <a:pt x="12" y="1"/>
                    <a:pt x="11" y="0"/>
                    <a:pt x="10" y="0"/>
                  </a:cubicBezTo>
                  <a:close/>
                  <a:moveTo>
                    <a:pt x="8" y="104"/>
                  </a:moveTo>
                  <a:cubicBezTo>
                    <a:pt x="4" y="104"/>
                    <a:pt x="4" y="104"/>
                    <a:pt x="4" y="104"/>
                  </a:cubicBezTo>
                  <a:cubicBezTo>
                    <a:pt x="4" y="4"/>
                    <a:pt x="4" y="4"/>
                    <a:pt x="4" y="4"/>
                  </a:cubicBezTo>
                  <a:cubicBezTo>
                    <a:pt x="8" y="4"/>
                    <a:pt x="8" y="4"/>
                    <a:pt x="8" y="4"/>
                  </a:cubicBezTo>
                  <a:lnTo>
                    <a:pt x="8" y="10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pic>
        <p:nvPicPr>
          <p:cNvPr id="38" name="Picture 37" descr="This chart shows advertising and promotion, print media and publishing (excl. internet), film and television activities, and architecture services are the top 4 domains contributed to cultural and creative GDP between 2008-09 and 2022-23.">
            <a:extLst>
              <a:ext uri="{FF2B5EF4-FFF2-40B4-BE49-F238E27FC236}">
                <a16:creationId xmlns:a16="http://schemas.microsoft.com/office/drawing/2014/main" id="{D99ACBB8-2021-4C66-88CB-10E9EE9C76B6}"/>
              </a:ext>
            </a:extLst>
          </p:cNvPr>
          <p:cNvPicPr/>
          <p:nvPr/>
        </p:nvPicPr>
        <p:blipFill>
          <a:blip r:embed="rId2"/>
          <a:stretch>
            <a:fillRect/>
          </a:stretch>
        </p:blipFill>
        <p:spPr>
          <a:xfrm>
            <a:off x="3366187" y="2360779"/>
            <a:ext cx="5415209" cy="3682970"/>
          </a:xfrm>
          <a:prstGeom prst="rect">
            <a:avLst/>
          </a:prstGeom>
        </p:spPr>
      </p:pic>
    </p:spTree>
    <p:extLst>
      <p:ext uri="{BB962C8B-B14F-4D97-AF65-F5344CB8AC3E}">
        <p14:creationId xmlns:p14="http://schemas.microsoft.com/office/powerpoint/2010/main" val="1152180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6A067B79-91C5-4F38-A451-800300C4A738}"/>
              </a:ext>
            </a:extLst>
          </p:cNvPr>
          <p:cNvSpPr>
            <a:spLocks noGrp="1"/>
          </p:cNvSpPr>
          <p:nvPr>
            <p:ph type="sldNum" sz="quarter" idx="12"/>
          </p:nvPr>
        </p:nvSpPr>
        <p:spPr/>
        <p:txBody>
          <a:bodyPr/>
          <a:lstStyle/>
          <a:p>
            <a:fld id="{186462FA-5B8D-45A7-8376-2187EF3302A6}" type="slidenum">
              <a:rPr lang="en-AU" smtClean="0"/>
              <a:t>4</a:t>
            </a:fld>
            <a:endParaRPr lang="en-AU" dirty="0"/>
          </a:p>
        </p:txBody>
      </p:sp>
      <p:sp>
        <p:nvSpPr>
          <p:cNvPr id="14" name="Rectangle 13">
            <a:extLst>
              <a:ext uri="{FF2B5EF4-FFF2-40B4-BE49-F238E27FC236}">
                <a16:creationId xmlns:a16="http://schemas.microsoft.com/office/drawing/2014/main" id="{F7451564-47E7-4A2D-9C86-81A8CB3C00C1}"/>
              </a:ext>
            </a:extLst>
          </p:cNvPr>
          <p:cNvSpPr/>
          <p:nvPr/>
        </p:nvSpPr>
        <p:spPr>
          <a:xfrm>
            <a:off x="3325384" y="6004020"/>
            <a:ext cx="5394729" cy="338554"/>
          </a:xfrm>
          <a:prstGeom prst="rect">
            <a:avLst/>
          </a:prstGeom>
        </p:spPr>
        <p:txBody>
          <a:bodyPr wrap="square">
            <a:spAutoFit/>
          </a:bodyPr>
          <a:lstStyle/>
          <a:p>
            <a:pPr>
              <a:spcBef>
                <a:spcPts val="600"/>
              </a:spcBef>
              <a:spcAft>
                <a:spcPts val="400"/>
              </a:spcAft>
            </a:pPr>
            <a:r>
              <a:rPr lang="en-AU"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Source: ABS Australian System of National Accounts, Australian National Accounts: Input-Output Tables (Product Details); Australian National Accounts: Supply Use Tables; BCARR calculations.</a:t>
            </a:r>
          </a:p>
        </p:txBody>
      </p:sp>
      <p:sp>
        <p:nvSpPr>
          <p:cNvPr id="10" name="Rectangle 9">
            <a:extLst>
              <a:ext uri="{FF2B5EF4-FFF2-40B4-BE49-F238E27FC236}">
                <a16:creationId xmlns:a16="http://schemas.microsoft.com/office/drawing/2014/main" id="{3C84B77D-1C7A-4DA4-8CAD-FAA464AE1537}"/>
              </a:ext>
            </a:extLst>
          </p:cNvPr>
          <p:cNvSpPr/>
          <p:nvPr/>
        </p:nvSpPr>
        <p:spPr>
          <a:xfrm>
            <a:off x="3746129" y="1928386"/>
            <a:ext cx="4578723" cy="461665"/>
          </a:xfrm>
          <a:prstGeom prst="rect">
            <a:avLst/>
          </a:prstGeom>
        </p:spPr>
        <p:txBody>
          <a:bodyPr wrap="square">
            <a:spAutoFit/>
          </a:bodyPr>
          <a:lstStyle/>
          <a:p>
            <a:pPr algn="ctr">
              <a:spcBef>
                <a:spcPts val="400"/>
              </a:spcBef>
              <a:spcAft>
                <a:spcPts val="400"/>
              </a:spcAft>
            </a:pPr>
            <a:r>
              <a:rPr lang="en-AU"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Chart 4: Cultural and creative activity GVA and industry share of total economy, 2022–23</a:t>
            </a:r>
          </a:p>
        </p:txBody>
      </p:sp>
      <p:sp>
        <p:nvSpPr>
          <p:cNvPr id="5" name="Text Placeholder 4">
            <a:extLst>
              <a:ext uri="{FF2B5EF4-FFF2-40B4-BE49-F238E27FC236}">
                <a16:creationId xmlns:a16="http://schemas.microsoft.com/office/drawing/2014/main" id="{3BE36276-80C5-4A11-B926-1881E13E6A5E}"/>
              </a:ext>
            </a:extLst>
          </p:cNvPr>
          <p:cNvSpPr>
            <a:spLocks noGrp="1"/>
          </p:cNvSpPr>
          <p:nvPr>
            <p:ph type="body" sz="quarter" idx="17"/>
          </p:nvPr>
        </p:nvSpPr>
        <p:spPr>
          <a:xfrm>
            <a:off x="245587" y="1928386"/>
            <a:ext cx="2772162" cy="3291519"/>
          </a:xfrm>
        </p:spPr>
        <p:txBody>
          <a:bodyPr>
            <a:noAutofit/>
          </a:bodyPr>
          <a:lstStyle/>
          <a:p>
            <a:r>
              <a:rPr lang="en-AU" sz="1300" dirty="0">
                <a:solidFill>
                  <a:schemeClr val="tx1"/>
                </a:solidFill>
              </a:rPr>
              <a:t>Cultural and creative activity also accounted for 2.5% of gross value added (GVA)</a:t>
            </a:r>
            <a:r>
              <a:rPr lang="en-AU" sz="1300" baseline="30000" dirty="0">
                <a:solidFill>
                  <a:schemeClr val="tx1"/>
                </a:solidFill>
              </a:rPr>
              <a:t> 1</a:t>
            </a:r>
            <a:r>
              <a:rPr lang="en-AU" sz="1300" dirty="0">
                <a:solidFill>
                  <a:schemeClr val="tx1"/>
                </a:solidFill>
              </a:rPr>
              <a:t> in the economy in 2022–23. </a:t>
            </a:r>
          </a:p>
          <a:p>
            <a:r>
              <a:rPr lang="en-AU" sz="1300" dirty="0">
                <a:solidFill>
                  <a:schemeClr val="tx1"/>
                </a:solidFill>
              </a:rPr>
              <a:t>This is comparable to the size of the Agriculture, Forestry and Fishing industry, also at 2.5%, or the Accommodation and Food Services industry, at 2.4%.</a:t>
            </a:r>
          </a:p>
          <a:p>
            <a:r>
              <a:rPr lang="en-AU" sz="1300" dirty="0">
                <a:solidFill>
                  <a:schemeClr val="tx1"/>
                </a:solidFill>
              </a:rPr>
              <a:t>Note: Cultural and creative activity is not an industry division, but rather includes output produced by many industries across the economy, including output from the Arts and Recreation Services division as well as from other industries profiled in this chart.</a:t>
            </a:r>
          </a:p>
        </p:txBody>
      </p:sp>
      <p:sp>
        <p:nvSpPr>
          <p:cNvPr id="4" name="Title 3">
            <a:extLst>
              <a:ext uri="{FF2B5EF4-FFF2-40B4-BE49-F238E27FC236}">
                <a16:creationId xmlns:a16="http://schemas.microsoft.com/office/drawing/2014/main" id="{69A6E5DA-41BA-41A3-B2A5-15EC5008A362}"/>
              </a:ext>
            </a:extLst>
          </p:cNvPr>
          <p:cNvSpPr>
            <a:spLocks noGrp="1"/>
          </p:cNvSpPr>
          <p:nvPr>
            <p:ph type="title"/>
          </p:nvPr>
        </p:nvSpPr>
        <p:spPr>
          <a:xfrm>
            <a:off x="423884" y="1381575"/>
            <a:ext cx="8296231" cy="587703"/>
          </a:xfrm>
        </p:spPr>
        <p:txBody>
          <a:bodyPr>
            <a:noAutofit/>
          </a:bodyPr>
          <a:lstStyle/>
          <a:p>
            <a:r>
              <a:rPr lang="en-AU" sz="2400" dirty="0"/>
              <a:t>Comparison with Australian industries</a:t>
            </a:r>
          </a:p>
        </p:txBody>
      </p:sp>
      <p:pic>
        <p:nvPicPr>
          <p:cNvPr id="9" name="Picture 8" descr="This chart shows that cultural and creative activity accounted for 2.5% of GVA in the economy in 2022 23. ">
            <a:extLst>
              <a:ext uri="{FF2B5EF4-FFF2-40B4-BE49-F238E27FC236}">
                <a16:creationId xmlns:a16="http://schemas.microsoft.com/office/drawing/2014/main" id="{3996C151-FBA2-460C-8E94-3C53A2330A56}"/>
              </a:ext>
            </a:extLst>
          </p:cNvPr>
          <p:cNvPicPr/>
          <p:nvPr/>
        </p:nvPicPr>
        <p:blipFill>
          <a:blip r:embed="rId3"/>
          <a:stretch>
            <a:fillRect/>
          </a:stretch>
        </p:blipFill>
        <p:spPr>
          <a:xfrm>
            <a:off x="3413012" y="2390051"/>
            <a:ext cx="5307101" cy="3553684"/>
          </a:xfrm>
          <a:prstGeom prst="rect">
            <a:avLst/>
          </a:prstGeom>
        </p:spPr>
      </p:pic>
      <p:sp>
        <p:nvSpPr>
          <p:cNvPr id="8" name="Rectangle 7">
            <a:extLst>
              <a:ext uri="{FF2B5EF4-FFF2-40B4-BE49-F238E27FC236}">
                <a16:creationId xmlns:a16="http://schemas.microsoft.com/office/drawing/2014/main" id="{375F54C7-7201-40AA-B30D-96725E24A062}"/>
              </a:ext>
            </a:extLst>
          </p:cNvPr>
          <p:cNvSpPr/>
          <p:nvPr/>
        </p:nvSpPr>
        <p:spPr>
          <a:xfrm>
            <a:off x="185076" y="5219905"/>
            <a:ext cx="2772162" cy="1244636"/>
          </a:xfrm>
          <a:prstGeom prst="rect">
            <a:avLst/>
          </a:prstGeom>
        </p:spPr>
        <p:txBody>
          <a:bodyPr wrap="square">
            <a:spAutoFit/>
          </a:bodyPr>
          <a:lstStyle/>
          <a:p>
            <a:pPr>
              <a:lnSpc>
                <a:spcPct val="120000"/>
              </a:lnSpc>
              <a:spcBef>
                <a:spcPts val="0"/>
              </a:spcBef>
            </a:pPr>
            <a:r>
              <a:rPr lang="en-AU" sz="900" baseline="30000" dirty="0"/>
              <a:t>1  </a:t>
            </a:r>
            <a:r>
              <a:rPr lang="en-AU" sz="900" dirty="0"/>
              <a:t>GVA is a measure of the contribution to domestic </a:t>
            </a:r>
          </a:p>
          <a:p>
            <a:pPr>
              <a:lnSpc>
                <a:spcPct val="120000"/>
              </a:lnSpc>
              <a:spcBef>
                <a:spcPts val="0"/>
              </a:spcBef>
            </a:pPr>
            <a:r>
              <a:rPr lang="en-AU" sz="900" dirty="0"/>
              <a:t>production made by an individual producer, industry or sector. This is the value of output less the value of the goods and services used up in the process of production. By excluding net taxes, GVA provides a more accurate measure of economic activity by industry than does gross domestic product (GDP). </a:t>
            </a:r>
          </a:p>
        </p:txBody>
      </p:sp>
    </p:spTree>
    <p:extLst>
      <p:ext uri="{BB962C8B-B14F-4D97-AF65-F5344CB8AC3E}">
        <p14:creationId xmlns:p14="http://schemas.microsoft.com/office/powerpoint/2010/main" val="44749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4">
            <a:extLst>
              <a:ext uri="{FF2B5EF4-FFF2-40B4-BE49-F238E27FC236}">
                <a16:creationId xmlns:a16="http://schemas.microsoft.com/office/drawing/2014/main" id="{6A067B79-91C5-4F38-A451-800300C4A738}"/>
              </a:ext>
            </a:extLst>
          </p:cNvPr>
          <p:cNvSpPr>
            <a:spLocks noGrp="1"/>
          </p:cNvSpPr>
          <p:nvPr>
            <p:ph type="sldNum" sz="quarter" idx="12"/>
          </p:nvPr>
        </p:nvSpPr>
        <p:spPr/>
        <p:txBody>
          <a:bodyPr/>
          <a:lstStyle/>
          <a:p>
            <a:fld id="{186462FA-5B8D-45A7-8376-2187EF3302A6}" type="slidenum">
              <a:rPr lang="en-AU" smtClean="0"/>
              <a:t>5</a:t>
            </a:fld>
            <a:endParaRPr lang="en-AU" dirty="0"/>
          </a:p>
        </p:txBody>
      </p:sp>
      <p:sp>
        <p:nvSpPr>
          <p:cNvPr id="14" name="Rectangle 13">
            <a:extLst>
              <a:ext uri="{FF2B5EF4-FFF2-40B4-BE49-F238E27FC236}">
                <a16:creationId xmlns:a16="http://schemas.microsoft.com/office/drawing/2014/main" id="{F7451564-47E7-4A2D-9C86-81A8CB3C00C1}"/>
              </a:ext>
            </a:extLst>
          </p:cNvPr>
          <p:cNvSpPr/>
          <p:nvPr/>
        </p:nvSpPr>
        <p:spPr>
          <a:xfrm>
            <a:off x="3325384" y="6125987"/>
            <a:ext cx="5394729" cy="338554"/>
          </a:xfrm>
          <a:prstGeom prst="rect">
            <a:avLst/>
          </a:prstGeom>
        </p:spPr>
        <p:txBody>
          <a:bodyPr wrap="square">
            <a:spAutoFit/>
          </a:bodyPr>
          <a:lstStyle/>
          <a:p>
            <a:pPr>
              <a:spcBef>
                <a:spcPts val="600"/>
              </a:spcBef>
              <a:spcAft>
                <a:spcPts val="400"/>
              </a:spcAft>
            </a:pPr>
            <a:r>
              <a:rPr lang="en-AU"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Source: ABS Australian System of National Accounts, Australian National Accounts: Input-Output Tables (Product Details); Australian National Accounts: Supply Use Tables; BCARR calculations.</a:t>
            </a:r>
          </a:p>
        </p:txBody>
      </p:sp>
      <p:sp>
        <p:nvSpPr>
          <p:cNvPr id="10" name="Rectangle 9">
            <a:extLst>
              <a:ext uri="{FF2B5EF4-FFF2-40B4-BE49-F238E27FC236}">
                <a16:creationId xmlns:a16="http://schemas.microsoft.com/office/drawing/2014/main" id="{3C84B77D-1C7A-4DA4-8CAD-FAA464AE1537}"/>
              </a:ext>
            </a:extLst>
          </p:cNvPr>
          <p:cNvSpPr/>
          <p:nvPr/>
        </p:nvSpPr>
        <p:spPr>
          <a:xfrm>
            <a:off x="3935578" y="1870871"/>
            <a:ext cx="4174339" cy="461665"/>
          </a:xfrm>
          <a:prstGeom prst="rect">
            <a:avLst/>
          </a:prstGeom>
        </p:spPr>
        <p:txBody>
          <a:bodyPr wrap="square">
            <a:spAutoFit/>
          </a:bodyPr>
          <a:lstStyle/>
          <a:p>
            <a:pPr algn="ctr">
              <a:spcBef>
                <a:spcPts val="400"/>
              </a:spcBef>
              <a:spcAft>
                <a:spcPts val="400"/>
              </a:spcAft>
            </a:pPr>
            <a:r>
              <a:rPr lang="en-AU"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Chart 5: GVA average annual growth rate by industry division, 2008–09 to 2022–23</a:t>
            </a:r>
          </a:p>
        </p:txBody>
      </p:sp>
      <p:sp>
        <p:nvSpPr>
          <p:cNvPr id="5" name="Text Placeholder 4">
            <a:extLst>
              <a:ext uri="{FF2B5EF4-FFF2-40B4-BE49-F238E27FC236}">
                <a16:creationId xmlns:a16="http://schemas.microsoft.com/office/drawing/2014/main" id="{3BE36276-80C5-4A11-B926-1881E13E6A5E}"/>
              </a:ext>
            </a:extLst>
          </p:cNvPr>
          <p:cNvSpPr>
            <a:spLocks noGrp="1"/>
          </p:cNvSpPr>
          <p:nvPr>
            <p:ph type="body" sz="quarter" idx="17"/>
          </p:nvPr>
        </p:nvSpPr>
        <p:spPr>
          <a:xfrm>
            <a:off x="331382" y="2101703"/>
            <a:ext cx="2612434" cy="4265094"/>
          </a:xfrm>
        </p:spPr>
        <p:txBody>
          <a:bodyPr>
            <a:noAutofit/>
          </a:bodyPr>
          <a:lstStyle/>
          <a:p>
            <a:r>
              <a:rPr lang="en-AU" sz="1550" dirty="0">
                <a:solidFill>
                  <a:schemeClr val="tx1"/>
                </a:solidFill>
              </a:rPr>
              <a:t>The Australian economy has been mainly supported by activities such as mining and healthcare over the period from 2008</a:t>
            </a:r>
            <a:r>
              <a:rPr lang="en-US" altLang="en-US" sz="155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AU" sz="1550" dirty="0">
                <a:solidFill>
                  <a:schemeClr val="tx1"/>
                </a:solidFill>
              </a:rPr>
              <a:t>09 to 2022</a:t>
            </a:r>
            <a:r>
              <a:rPr lang="en-US" altLang="en-US" sz="155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AU" sz="1550" dirty="0">
                <a:solidFill>
                  <a:schemeClr val="tx1"/>
                </a:solidFill>
              </a:rPr>
              <a:t>23. </a:t>
            </a:r>
          </a:p>
          <a:p>
            <a:r>
              <a:rPr lang="en-AU" sz="1550" dirty="0">
                <a:solidFill>
                  <a:schemeClr val="tx1"/>
                </a:solidFill>
              </a:rPr>
              <a:t>During this time, the average annual growth rate in gross value added (GVA) for mining was 9.9% and for healthcare was 7.3%.</a:t>
            </a:r>
          </a:p>
          <a:p>
            <a:r>
              <a:rPr lang="en-AU" sz="1550" dirty="0">
                <a:solidFill>
                  <a:schemeClr val="tx1"/>
                </a:solidFill>
              </a:rPr>
              <a:t>The average annual growth rate for the overall economy was 5.3%, while GVA for cultural and creative activity increased by an average of 3.6% during the period. </a:t>
            </a:r>
          </a:p>
          <a:p>
            <a:endParaRPr lang="en-AU" sz="1550" dirty="0">
              <a:solidFill>
                <a:schemeClr val="tx1"/>
              </a:solidFill>
            </a:endParaRPr>
          </a:p>
        </p:txBody>
      </p:sp>
      <p:sp>
        <p:nvSpPr>
          <p:cNvPr id="4" name="Title 3">
            <a:extLst>
              <a:ext uri="{FF2B5EF4-FFF2-40B4-BE49-F238E27FC236}">
                <a16:creationId xmlns:a16="http://schemas.microsoft.com/office/drawing/2014/main" id="{69A6E5DA-41BA-41A3-B2A5-15EC5008A362}"/>
              </a:ext>
            </a:extLst>
          </p:cNvPr>
          <p:cNvSpPr>
            <a:spLocks noGrp="1"/>
          </p:cNvSpPr>
          <p:nvPr>
            <p:ph type="title"/>
          </p:nvPr>
        </p:nvSpPr>
        <p:spPr>
          <a:xfrm>
            <a:off x="423884" y="1346996"/>
            <a:ext cx="8296231" cy="636445"/>
          </a:xfrm>
        </p:spPr>
        <p:txBody>
          <a:bodyPr>
            <a:noAutofit/>
          </a:bodyPr>
          <a:lstStyle/>
          <a:p>
            <a:r>
              <a:rPr lang="en-AU" sz="2400" dirty="0"/>
              <a:t>GVA average annual growth rate by industry division, 2008–09 to 2022–23</a:t>
            </a:r>
          </a:p>
        </p:txBody>
      </p:sp>
      <p:pic>
        <p:nvPicPr>
          <p:cNvPr id="8" name="Picture 7" descr="This chart shows from 2008-09 to 2022-23 GVA for cultural and creative activity increased by an average annual growth rate of 3.6%.">
            <a:extLst>
              <a:ext uri="{FF2B5EF4-FFF2-40B4-BE49-F238E27FC236}">
                <a16:creationId xmlns:a16="http://schemas.microsoft.com/office/drawing/2014/main" id="{FDEF0D4D-0C3A-4837-8C25-273427624FB0}"/>
              </a:ext>
            </a:extLst>
          </p:cNvPr>
          <p:cNvPicPr/>
          <p:nvPr/>
        </p:nvPicPr>
        <p:blipFill>
          <a:blip r:embed="rId2"/>
          <a:stretch>
            <a:fillRect/>
          </a:stretch>
        </p:blipFill>
        <p:spPr>
          <a:xfrm>
            <a:off x="3274403" y="2321995"/>
            <a:ext cx="5706902" cy="3719420"/>
          </a:xfrm>
          <a:prstGeom prst="rect">
            <a:avLst/>
          </a:prstGeom>
        </p:spPr>
      </p:pic>
    </p:spTree>
    <p:extLst>
      <p:ext uri="{BB962C8B-B14F-4D97-AF65-F5344CB8AC3E}">
        <p14:creationId xmlns:p14="http://schemas.microsoft.com/office/powerpoint/2010/main" val="985947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a:extLst>
              <a:ext uri="{FF2B5EF4-FFF2-40B4-BE49-F238E27FC236}">
                <a16:creationId xmlns:a16="http://schemas.microsoft.com/office/drawing/2014/main" id="{C7C6C040-48BC-4735-82E0-B5146A2D3731}"/>
              </a:ext>
            </a:extLst>
          </p:cNvPr>
          <p:cNvSpPr>
            <a:spLocks noGrp="1"/>
          </p:cNvSpPr>
          <p:nvPr>
            <p:ph type="sldNum" sz="quarter" idx="12"/>
          </p:nvPr>
        </p:nvSpPr>
        <p:spPr/>
        <p:txBody>
          <a:bodyPr/>
          <a:lstStyle/>
          <a:p>
            <a:fld id="{186462FA-5B8D-45A7-8376-2187EF3302A6}" type="slidenum">
              <a:rPr lang="en-AU" smtClean="0"/>
              <a:t>6</a:t>
            </a:fld>
            <a:endParaRPr lang="en-AU" dirty="0"/>
          </a:p>
        </p:txBody>
      </p:sp>
      <p:sp>
        <p:nvSpPr>
          <p:cNvPr id="6" name="Rectangle 5">
            <a:extLst>
              <a:ext uri="{FF2B5EF4-FFF2-40B4-BE49-F238E27FC236}">
                <a16:creationId xmlns:a16="http://schemas.microsoft.com/office/drawing/2014/main" id="{837D4180-EA0B-4DFF-AB30-E15A1C9CE357}"/>
              </a:ext>
            </a:extLst>
          </p:cNvPr>
          <p:cNvSpPr/>
          <p:nvPr/>
        </p:nvSpPr>
        <p:spPr>
          <a:xfrm>
            <a:off x="327171" y="5486380"/>
            <a:ext cx="8593948" cy="923330"/>
          </a:xfrm>
          <a:prstGeom prst="rect">
            <a:avLst/>
          </a:prstGeom>
          <a:solidFill>
            <a:schemeClr val="bg2"/>
          </a:solidFill>
        </p:spPr>
        <p:txBody>
          <a:bodyPr wrap="square">
            <a:spAutoFit/>
          </a:bodyPr>
          <a:lstStyle/>
          <a:p>
            <a:pPr>
              <a:spcBef>
                <a:spcPts val="1600"/>
              </a:spcBef>
              <a:spcAft>
                <a:spcPts val="800"/>
              </a:spcAft>
            </a:pPr>
            <a:r>
              <a:rPr lang="en-AU" sz="900" b="1" dirty="0">
                <a:solidFill>
                  <a:srgbClr val="081E3E"/>
                </a:solidFill>
                <a:effectLst/>
                <a:latin typeface="Calibri" panose="020F0502020204030204" pitchFamily="34" charset="0"/>
                <a:ea typeface="SimSun" panose="02010600030101010101" pitchFamily="2" charset="-122"/>
                <a:cs typeface="Times New Roman" panose="02020603050405020304" pitchFamily="18" charset="0"/>
              </a:rPr>
              <a:t>About this document</a:t>
            </a:r>
            <a:br>
              <a:rPr lang="en-AU" sz="900" b="1" dirty="0">
                <a:solidFill>
                  <a:srgbClr val="081E3E"/>
                </a:solidFill>
                <a:effectLst/>
                <a:latin typeface="Calibri" panose="020F0502020204030204" pitchFamily="34" charset="0"/>
                <a:ea typeface="SimSun" panose="02010600030101010101" pitchFamily="2" charset="-122"/>
                <a:cs typeface="Times New Roman" panose="02020603050405020304" pitchFamily="18" charset="0"/>
              </a:rPr>
            </a:br>
            <a:r>
              <a:rPr lang="en-AU"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Bureau of Communications, Arts and Regional Research (BCARR) within the Department of Infrastructure, Transport, Regional Development, Communications and the Arts has provided new estimates of the economic contribution of Cultural and Creative Activity in Australia, from 2008–09 to 2022–23.</a:t>
            </a:r>
            <a:br>
              <a:rPr lang="en-AU"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r>
              <a:rPr lang="en-AU"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This document outlines the key findings from</a:t>
            </a:r>
            <a:r>
              <a:rPr lang="en-AU" sz="900" dirty="0">
                <a:solidFill>
                  <a:srgbClr val="000000"/>
                </a:solidFill>
                <a:latin typeface="Calibri" panose="020F0502020204030204" pitchFamily="34" charset="0"/>
                <a:ea typeface="Calibri" panose="020F0502020204030204" pitchFamily="34" charset="0"/>
                <a:cs typeface="Calibri" panose="020F0502020204030204" pitchFamily="34" charset="0"/>
              </a:rPr>
              <a:t> the tables and figures shown in BCARR’s statistical working paper: </a:t>
            </a:r>
            <a:r>
              <a:rPr lang="en-AU" sz="900" i="1" dirty="0">
                <a:solidFill>
                  <a:srgbClr val="000000"/>
                </a:solidFill>
                <a:latin typeface="Calibri" panose="020F0502020204030204" pitchFamily="34" charset="0"/>
                <a:ea typeface="Calibri" panose="020F0502020204030204" pitchFamily="34" charset="0"/>
                <a:cs typeface="Calibri" panose="020F0502020204030204" pitchFamily="34" charset="0"/>
              </a:rPr>
              <a:t>Cultural and Creative Activity in Australia, 2008–09 to 2022–23 (Methodology Refresh) </a:t>
            </a:r>
            <a:r>
              <a:rPr lang="en-AU"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and is presented alongside a document of Frequently Asked Questions</a:t>
            </a:r>
            <a:r>
              <a:rPr lang="en-AU" sz="9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AU"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Further information on the methods used in this research can be found in BCARR’s </a:t>
            </a:r>
            <a:r>
              <a:rPr lang="en-AU" sz="900" i="1" dirty="0">
                <a:solidFill>
                  <a:schemeClr val="tx2">
                    <a:lumMod val="75000"/>
                    <a:lumOff val="25000"/>
                  </a:schemeClr>
                </a:solidFill>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consultation paper</a:t>
            </a:r>
            <a:r>
              <a:rPr lang="en-AU" sz="900" i="1" dirty="0">
                <a:solidFill>
                  <a:schemeClr val="tx2">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 </a:t>
            </a:r>
            <a:r>
              <a:rPr lang="en-AU"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and the statistical working paper: </a:t>
            </a:r>
            <a:r>
              <a:rPr lang="en-AU" sz="900" i="1" dirty="0">
                <a:latin typeface="Calibri" panose="020F0502020204030204" pitchFamily="34" charset="0"/>
                <a:ea typeface="Calibri" panose="020F0502020204030204" pitchFamily="34" charset="0"/>
                <a:cs typeface="Times New Roman" panose="02020603050405020304" pitchFamily="18" charset="0"/>
              </a:rPr>
              <a:t>Cultural and Creative Activity in Australia, 2008–09 to 2022–23 (Methodology Refresh)</a:t>
            </a:r>
            <a:r>
              <a:rPr lang="en-AU" sz="9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3" name="Rectangle 3">
            <a:extLst>
              <a:ext uri="{FF2B5EF4-FFF2-40B4-BE49-F238E27FC236}">
                <a16:creationId xmlns:a16="http://schemas.microsoft.com/office/drawing/2014/main" id="{AC468F3A-309F-4B3B-B2F5-028D310AF2AE}"/>
              </a:ext>
            </a:extLst>
          </p:cNvPr>
          <p:cNvSpPr>
            <a:spLocks noChangeArrowheads="1"/>
          </p:cNvSpPr>
          <p:nvPr/>
        </p:nvSpPr>
        <p:spPr bwMode="auto">
          <a:xfrm>
            <a:off x="3402107" y="5155040"/>
            <a:ext cx="51841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AU" altLang="en-US"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Source: ABS Australian System of National Accounts, Australian National Accounts: Input-Output Tables (Product Details); Australian National Accounts: Supply Use Tables; BCARR calculations.</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2">
            <a:extLst>
              <a:ext uri="{FF2B5EF4-FFF2-40B4-BE49-F238E27FC236}">
                <a16:creationId xmlns:a16="http://schemas.microsoft.com/office/drawing/2014/main" id="{1EA0641A-EA80-44A3-AE89-F56354CBDF48}"/>
              </a:ext>
            </a:extLst>
          </p:cNvPr>
          <p:cNvSpPr>
            <a:spLocks noChangeArrowheads="1"/>
          </p:cNvSpPr>
          <p:nvPr/>
        </p:nvSpPr>
        <p:spPr bwMode="auto">
          <a:xfrm rot="10800000" flipV="1">
            <a:off x="3402106" y="1860054"/>
            <a:ext cx="5184160" cy="27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38088" rIns="91440" bIns="3808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AU" sz="1300" b="1" dirty="0">
                <a:latin typeface="+mn-lt"/>
              </a:rPr>
              <a:t>Chart 6: Cultural and creative activity, share of GDP, 2008–09 to 2022–23</a:t>
            </a:r>
          </a:p>
        </p:txBody>
      </p:sp>
      <p:sp>
        <p:nvSpPr>
          <p:cNvPr id="5" name="Text Placeholder 4">
            <a:extLst>
              <a:ext uri="{FF2B5EF4-FFF2-40B4-BE49-F238E27FC236}">
                <a16:creationId xmlns:a16="http://schemas.microsoft.com/office/drawing/2014/main" id="{3BE36276-80C5-4A11-B926-1881E13E6A5E}"/>
              </a:ext>
            </a:extLst>
          </p:cNvPr>
          <p:cNvSpPr>
            <a:spLocks noGrp="1"/>
          </p:cNvSpPr>
          <p:nvPr>
            <p:ph type="body" sz="quarter" idx="17"/>
          </p:nvPr>
        </p:nvSpPr>
        <p:spPr>
          <a:xfrm>
            <a:off x="338498" y="2093627"/>
            <a:ext cx="2728755" cy="3230690"/>
          </a:xfrm>
        </p:spPr>
        <p:txBody>
          <a:bodyPr>
            <a:noAutofit/>
          </a:bodyPr>
          <a:lstStyle/>
          <a:p>
            <a:r>
              <a:rPr lang="en-AU" sz="1450" dirty="0">
                <a:solidFill>
                  <a:schemeClr val="tx1"/>
                </a:solidFill>
              </a:rPr>
              <a:t>Overall, growth in cultural and creative activity has been slower than the pace of growth for the Australian economy. </a:t>
            </a:r>
          </a:p>
          <a:p>
            <a:r>
              <a:rPr lang="en-AU" sz="1450" dirty="0">
                <a:solidFill>
                  <a:schemeClr val="tx1"/>
                </a:solidFill>
              </a:rPr>
              <a:t>This largely reflects the continued strength in the mining and healthcare sectors, which fall almost entirely outside of cultural and creative activity. </a:t>
            </a:r>
          </a:p>
          <a:p>
            <a:r>
              <a:rPr lang="en-AU" sz="1450" dirty="0">
                <a:solidFill>
                  <a:schemeClr val="tx1"/>
                </a:solidFill>
              </a:rPr>
              <a:t>As a share of GDP, cultural and creative activity declined from 3.1% in 2008–09 to 2.5% in </a:t>
            </a:r>
            <a:r>
              <a:rPr lang="x-none" sz="1450" dirty="0">
                <a:solidFill>
                  <a:schemeClr val="tx1"/>
                </a:solidFill>
              </a:rPr>
              <a:t>20</a:t>
            </a:r>
            <a:r>
              <a:rPr lang="en-AU" sz="1450" dirty="0">
                <a:solidFill>
                  <a:schemeClr val="tx1"/>
                </a:solidFill>
              </a:rPr>
              <a:t>22</a:t>
            </a:r>
            <a:r>
              <a:rPr lang="x-none" sz="1450" dirty="0">
                <a:solidFill>
                  <a:schemeClr val="tx1"/>
                </a:solidFill>
              </a:rPr>
              <a:t>–</a:t>
            </a:r>
            <a:r>
              <a:rPr lang="en-AU" sz="1450" dirty="0">
                <a:solidFill>
                  <a:schemeClr val="tx1"/>
                </a:solidFill>
              </a:rPr>
              <a:t>23.</a:t>
            </a:r>
          </a:p>
        </p:txBody>
      </p:sp>
      <p:sp>
        <p:nvSpPr>
          <p:cNvPr id="4" name="Title 3">
            <a:extLst>
              <a:ext uri="{FF2B5EF4-FFF2-40B4-BE49-F238E27FC236}">
                <a16:creationId xmlns:a16="http://schemas.microsoft.com/office/drawing/2014/main" id="{69A6E5DA-41BA-41A3-B2A5-15EC5008A362}"/>
              </a:ext>
            </a:extLst>
          </p:cNvPr>
          <p:cNvSpPr>
            <a:spLocks noGrp="1"/>
          </p:cNvSpPr>
          <p:nvPr>
            <p:ph type="title"/>
          </p:nvPr>
        </p:nvSpPr>
        <p:spPr>
          <a:xfrm>
            <a:off x="412842" y="1442505"/>
            <a:ext cx="8296231" cy="294733"/>
          </a:xfrm>
        </p:spPr>
        <p:txBody>
          <a:bodyPr>
            <a:noAutofit/>
          </a:bodyPr>
          <a:lstStyle/>
          <a:p>
            <a:r>
              <a:rPr lang="en-US" sz="2400" dirty="0"/>
              <a:t>Cultural and creative activity </a:t>
            </a:r>
            <a:r>
              <a:rPr lang="en-AU" sz="2400" dirty="0"/>
              <a:t>share of GDP</a:t>
            </a:r>
          </a:p>
        </p:txBody>
      </p:sp>
      <p:pic>
        <p:nvPicPr>
          <p:cNvPr id="10" name="Picture 9" descr="This chart shows as a share of GDP, cultural and creative activity declined from 3.1% in 2008–09 to 2.5% in 2022–23.">
            <a:extLst>
              <a:ext uri="{FF2B5EF4-FFF2-40B4-BE49-F238E27FC236}">
                <a16:creationId xmlns:a16="http://schemas.microsoft.com/office/drawing/2014/main" id="{1482B6D2-F651-41B9-8489-9AB6660E0F2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7764" y="2188489"/>
            <a:ext cx="5517969" cy="2976301"/>
          </a:xfrm>
          <a:prstGeom prst="rect">
            <a:avLst/>
          </a:prstGeom>
          <a:noFill/>
        </p:spPr>
      </p:pic>
    </p:spTree>
    <p:extLst>
      <p:ext uri="{BB962C8B-B14F-4D97-AF65-F5344CB8AC3E}">
        <p14:creationId xmlns:p14="http://schemas.microsoft.com/office/powerpoint/2010/main" val="3686439057"/>
      </p:ext>
    </p:extLst>
  </p:cSld>
  <p:clrMapOvr>
    <a:masterClrMapping/>
  </p:clrMapOvr>
</p:sld>
</file>

<file path=ppt/theme/theme1.xml><?xml version="1.0" encoding="utf-8"?>
<a:theme xmlns:a="http://schemas.openxmlformats.org/drawingml/2006/main" name="1_Office Theme">
  <a:themeElements>
    <a:clrScheme name="DoITRDC Interim Branding 2020">
      <a:dk1>
        <a:srgbClr val="000000"/>
      </a:dk1>
      <a:lt1>
        <a:srgbClr val="FFFFFF"/>
      </a:lt1>
      <a:dk2>
        <a:srgbClr val="081E3E"/>
      </a:dk2>
      <a:lt2>
        <a:srgbClr val="E7E7E7"/>
      </a:lt2>
      <a:accent1>
        <a:srgbClr val="081E3E"/>
      </a:accent1>
      <a:accent2>
        <a:srgbClr val="4BB3B5"/>
      </a:accent2>
      <a:accent3>
        <a:srgbClr val="77D1F4"/>
      </a:accent3>
      <a:accent4>
        <a:srgbClr val="9AA3AF"/>
      </a:accent4>
      <a:accent5>
        <a:srgbClr val="C0D48F"/>
      </a:accent5>
      <a:accent6>
        <a:srgbClr val="6FC197"/>
      </a:accent6>
      <a:hlink>
        <a:srgbClr val="0046FF"/>
      </a:hlink>
      <a:folHlink>
        <a:srgbClr val="0046F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spcBef>
            <a:spcPts val="900"/>
          </a:spcBef>
          <a:defRPr dirty="0" smtClean="0"/>
        </a:defPPr>
      </a:lstStyle>
    </a:txDef>
  </a:objectDefaults>
  <a:extraClrSchemeLst/>
  <a:extLst>
    <a:ext uri="{05A4C25C-085E-4340-85A3-A5531E510DB2}">
      <thm15:themeFamily xmlns:thm15="http://schemas.microsoft.com/office/thememl/2012/main" name="INFRA4318 Presentation Template_0920_01.potx" id="{1719DE45-8346-4C84-87C5-F1264AD2F2C0}" vid="{4E6F9A34-482A-4321-97A2-305945C52C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E86903DC934E40A7FEDF05BD4E7975" ma:contentTypeVersion="3" ma:contentTypeDescription="Create a new document." ma:contentTypeScope="" ma:versionID="510a86af5fd53d6e7102c4362a2b5a37">
  <xsd:schema xmlns:xsd="http://www.w3.org/2001/XMLSchema" xmlns:xs="http://www.w3.org/2001/XMLSchema" xmlns:p="http://schemas.microsoft.com/office/2006/metadata/properties" xmlns:ns2="72ac0e58-3532-4610-a9d2-e8d7df64eb11" targetNamespace="http://schemas.microsoft.com/office/2006/metadata/properties" ma:root="true" ma:fieldsID="a7abddb32b931a36426813004cca9312" ns2:_="">
    <xsd:import namespace="72ac0e58-3532-4610-a9d2-e8d7df64eb11"/>
    <xsd:element name="properties">
      <xsd:complexType>
        <xsd:sequence>
          <xsd:element name="documentManagement">
            <xsd:complexType>
              <xsd:all>
                <xsd:element ref="ns2:RecordNumber" minOccurs="0"/>
                <xsd:element ref="ns2:oe51f3a579034d249950f1ba26145c72" minOccurs="0"/>
                <xsd:element ref="ns2:TaxCatchAll" minOccurs="0"/>
                <xsd:element ref="ns2:TaxCatchAllLabel" minOccurs="0"/>
                <xsd:element ref="ns2:n0a8ddcffb6f45259a17b2997a47c532" minOccurs="0"/>
                <xsd:element ref="ns2:Destroy Item46" minOccurs="0"/>
                <xsd:element ref="ns2:Justification for Destruction47" minOccurs="0"/>
                <xsd:element ref="ns2:Document_x0020_SP_x0020_Type"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ac0e58-3532-4610-a9d2-e8d7df64eb11" elementFormDefault="qualified">
    <xsd:import namespace="http://schemas.microsoft.com/office/2006/documentManagement/types"/>
    <xsd:import namespace="http://schemas.microsoft.com/office/infopath/2007/PartnerControls"/>
    <xsd:element name="RecordNumber" ma:index="8" nillable="true" ma:displayName="Record Number" ma:internalName="RecordNumber">
      <xsd:simpleType>
        <xsd:restriction base="dms:Text"/>
      </xsd:simpleType>
    </xsd:element>
    <xsd:element name="oe51f3a579034d249950f1ba26145c72" ma:index="9" ma:taxonomy="true" ma:internalName="oe51f3a579034d249950f1ba26145c72" ma:taxonomyFieldName="Security_x0020_Classification" ma:displayName="Security Classification" ma:readOnly="false" ma:default="1;#OFFICIAL|66ee57a8-59d0-46bc-a5fc-78440ee0cf81" ma:fieldId="{8e51f3a5-7903-4d24-9950-f1ba26145c72}" ma:sspId="0483e4a5-f0f6-4ded-b0bb-00a90fd4cf8b" ma:termSetId="d697d180-c653-44a1-a6e2-69709aabde2a"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d79e1c6a-6e64-4351-bd44-57f99de8d23f}" ma:internalName="TaxCatchAll" ma:showField="CatchAllData" ma:web="72ac0e58-3532-4610-a9d2-e8d7df64eb11">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d79e1c6a-6e64-4351-bd44-57f99de8d23f}" ma:internalName="TaxCatchAllLabel" ma:readOnly="true" ma:showField="CatchAllDataLabel" ma:web="72ac0e58-3532-4610-a9d2-e8d7df64eb11">
      <xsd:complexType>
        <xsd:complexContent>
          <xsd:extension base="dms:MultiChoiceLookup">
            <xsd:sequence>
              <xsd:element name="Value" type="dms:Lookup" maxOccurs="unbounded" minOccurs="0" nillable="true"/>
            </xsd:sequence>
          </xsd:extension>
        </xsd:complexContent>
      </xsd:complexType>
    </xsd:element>
    <xsd:element name="n0a8ddcffb6f45259a17b2997a47c532" ma:index="13" nillable="true" ma:taxonomy="true" ma:internalName="n0a8ddcffb6f45259a17b2997a47c532" ma:taxonomyFieldName="Information_x0020_Management_x0020_Marker" ma:displayName="Information Management Marker" ma:default="" ma:fieldId="{70a8ddcf-fb6f-4525-9a17-b2997a47c532}" ma:sspId="0483e4a5-f0f6-4ded-b0bb-00a90fd4cf8b" ma:termSetId="44e0cffd-acf4-44de-87a1-d4e578541bbf" ma:anchorId="00000000-0000-0000-0000-000000000000" ma:open="false" ma:isKeyword="false">
      <xsd:complexType>
        <xsd:sequence>
          <xsd:element ref="pc:Terms" minOccurs="0" maxOccurs="1"/>
        </xsd:sequence>
      </xsd:complexType>
    </xsd:element>
    <xsd:element name="Destroy Item46" ma:index="15" nillable="true" ma:displayName="Destroy Item" ma:internalName="Destroy_x0020_Item46">
      <xsd:simpleType>
        <xsd:restriction base="dms:Boolean"/>
      </xsd:simpleType>
    </xsd:element>
    <xsd:element name="Justification for Destruction47" ma:index="16" nillable="true" ma:displayName="Justification for Destruction" ma:internalName="Justification_x0020_for_x0020_Destruction47">
      <xsd:simpleType>
        <xsd:restriction base="dms:Text"/>
      </xsd:simpleType>
    </xsd:element>
    <xsd:element name="Document_x0020_SP_x0020_Type" ma:index="17" nillable="true" ma:displayName="Document SP Type" ma:default="Document" ma:hidden="true" ma:internalName="Document_x0020_SP_x0020_Type" ma:readOnly="false">
      <xsd:simpleType>
        <xsd:restriction base="dms:Text">
          <xsd:maxLength value="255"/>
        </xsd:restrictio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51D740-E99A-45BC-86D9-B6678940B0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ac0e58-3532-4610-a9d2-e8d7df64eb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89DAB6-C05B-49F1-BDF4-F90DC25EA06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8DC9A20-4572-4373-B951-E7E35B5E8F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36078</TotalTime>
  <Words>1184</Words>
  <Application>Microsoft Office PowerPoint</Application>
  <PresentationFormat>On-screen Show (4:3)</PresentationFormat>
  <Paragraphs>50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SimSun</vt:lpstr>
      <vt:lpstr>Arial</vt:lpstr>
      <vt:lpstr>Calibri</vt:lpstr>
      <vt:lpstr>Times New Roman</vt:lpstr>
      <vt:lpstr>1_Office Theme</vt:lpstr>
      <vt:lpstr>Cultural and Creative Activity in Australia, 2008–09 to 2022–23 (Methodology Refresh)</vt:lpstr>
      <vt:lpstr>Revisions to previous reporting estimates, 2008–09 to 2019–20</vt:lpstr>
      <vt:lpstr>Cultural and creative activity, GDP by domain </vt:lpstr>
      <vt:lpstr>Comparison with Australian industries</vt:lpstr>
      <vt:lpstr>GVA average annual growth rate by industry division, 2008–09 to 2022–23</vt:lpstr>
      <vt:lpstr>Cultural and creative activity share of GDP</vt:lpstr>
    </vt:vector>
  </TitlesOfParts>
  <Company>Department of Infrastructure, Transport, Regional Development, Communications and the Arts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BCARR— Cultural and Creative Activity in Australia, 2008–09 to 2022–23—at a glance</dc:title>
  <dc:creator>Department of Infrastructure, Transport, Regional Development, Communications and the Arts</dc:creator>
  <cp:lastModifiedBy>Hall, Theresa</cp:lastModifiedBy>
  <cp:revision>81</cp:revision>
  <dcterms:created xsi:type="dcterms:W3CDTF">2022-10-04T22:31:13Z</dcterms:created>
  <dcterms:modified xsi:type="dcterms:W3CDTF">2024-12-10T04:46:40Z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0x0101009EE86903DC934E40A7FEDF05BD4E7975</vt:lpwstr>
  </property>
  <property fmtid="{D5CDD505-2E9C-101B-9397-08002B2CF9AE}" pid="3" name="TrimRevisionNumber">
    <vt:i4>5</vt:i4>
  </property>
</Properties>
</file>